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notesSlides/notesSlide13.xml" ContentType="application/vnd.openxmlformats-officedocument.presentationml.notesSlide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notesSlides/notesSlide14.xml" ContentType="application/vnd.openxmlformats-officedocument.presentationml.notesSlide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notesSlides/notesSlide15.xml" ContentType="application/vnd.openxmlformats-officedocument.presentationml.notesSlide+xml"/>
  <Override PartName="/ppt/ink/ink81.xml" ContentType="application/inkml+xml"/>
  <Override PartName="/ppt/ink/ink82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notesSlides/notesSlide18.xml" ContentType="application/vnd.openxmlformats-officedocument.presentationml.notesSlide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notesSlides/notesSlide19.xml" ContentType="application/vnd.openxmlformats-officedocument.presentationml.notesSlide+xml"/>
  <Override PartName="/ppt/ink/ink91.xml" ContentType="application/inkml+xml"/>
  <Override PartName="/ppt/ink/ink92.xml" ContentType="application/inkml+xml"/>
  <Override PartName="/ppt/notesSlides/notesSlide20.xml" ContentType="application/vnd.openxmlformats-officedocument.presentationml.notesSlide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notesSlides/notesSlide21.xml" ContentType="application/vnd.openxmlformats-officedocument.presentationml.notesSlide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notesSlides/notesSlide22.xml" ContentType="application/vnd.openxmlformats-officedocument.presentationml.notesSlide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ink/ink142.xml" ContentType="application/inkml+xml"/>
  <Override PartName="/ppt/ink/ink143.xml" ContentType="application/inkml+xml"/>
  <Override PartName="/ppt/notesSlides/notesSlide30.xml" ContentType="application/vnd.openxmlformats-officedocument.presentationml.notesSlide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ink/ink153.xml" ContentType="application/inkml+xml"/>
  <Override PartName="/ppt/notesSlides/notesSlide34.xml" ContentType="application/vnd.openxmlformats-officedocument.presentationml.notesSlide+xml"/>
  <Override PartName="/ppt/ink/ink154.xml" ContentType="application/inkml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321" r:id="rId2"/>
    <p:sldId id="257" r:id="rId3"/>
    <p:sldId id="354" r:id="rId4"/>
    <p:sldId id="355" r:id="rId5"/>
    <p:sldId id="425" r:id="rId6"/>
    <p:sldId id="424" r:id="rId7"/>
    <p:sldId id="356" r:id="rId8"/>
    <p:sldId id="357" r:id="rId9"/>
    <p:sldId id="358" r:id="rId10"/>
    <p:sldId id="426" r:id="rId11"/>
    <p:sldId id="359" r:id="rId12"/>
    <p:sldId id="360" r:id="rId13"/>
    <p:sldId id="361" r:id="rId14"/>
    <p:sldId id="362" r:id="rId15"/>
    <p:sldId id="363" r:id="rId16"/>
    <p:sldId id="364" r:id="rId17"/>
    <p:sldId id="365" r:id="rId18"/>
    <p:sldId id="366" r:id="rId19"/>
    <p:sldId id="367" r:id="rId20"/>
    <p:sldId id="368" r:id="rId21"/>
    <p:sldId id="369" r:id="rId22"/>
    <p:sldId id="370" r:id="rId23"/>
    <p:sldId id="371" r:id="rId24"/>
    <p:sldId id="372" r:id="rId25"/>
    <p:sldId id="373" r:id="rId26"/>
    <p:sldId id="374" r:id="rId27"/>
    <p:sldId id="375" r:id="rId28"/>
    <p:sldId id="376" r:id="rId29"/>
    <p:sldId id="377" r:id="rId30"/>
    <p:sldId id="378" r:id="rId31"/>
    <p:sldId id="379" r:id="rId32"/>
    <p:sldId id="383" r:id="rId33"/>
    <p:sldId id="380" r:id="rId34"/>
    <p:sldId id="381" r:id="rId35"/>
    <p:sldId id="427" r:id="rId36"/>
    <p:sldId id="382" r:id="rId37"/>
    <p:sldId id="322" r:id="rId38"/>
  </p:sldIdLst>
  <p:sldSz cx="9906000" cy="6858000" type="A4"/>
  <p:notesSz cx="6819900" cy="99187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4C47"/>
    <a:srgbClr val="00B6ED"/>
    <a:srgbClr val="00426B"/>
    <a:srgbClr val="5AB4EA"/>
    <a:srgbClr val="B83A36"/>
    <a:srgbClr val="FDC300"/>
    <a:srgbClr val="E6ECEE"/>
    <a:srgbClr val="CFEBFC"/>
    <a:srgbClr val="E7E5E5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23"/>
    <p:restoredTop sz="92807" autoAdjust="0"/>
  </p:normalViewPr>
  <p:slideViewPr>
    <p:cSldViewPr>
      <p:cViewPr varScale="1">
        <p:scale>
          <a:sx n="106" d="100"/>
          <a:sy n="106" d="100"/>
        </p:scale>
        <p:origin x="1386" y="96"/>
      </p:cViewPr>
      <p:guideLst>
        <p:guide orient="horz" pos="2160"/>
        <p:guide pos="3120"/>
      </p:guideLst>
    </p:cSldViewPr>
  </p:slideViewPr>
  <p:outlineViewPr>
    <p:cViewPr>
      <p:scale>
        <a:sx n="45" d="100"/>
        <a:sy n="45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_rels/viewProps.xml.rels><?xml version="1.0" encoding="UTF-8" standalone="yes"?>
<Relationships xmlns="http://schemas.openxmlformats.org/package/2006/relationships"><Relationship Id="rId13" Type="http://schemas.openxmlformats.org/officeDocument/2006/relationships/slide" Target="slides/slide15.xml"/><Relationship Id="rId18" Type="http://schemas.openxmlformats.org/officeDocument/2006/relationships/slide" Target="slides/slide20.xml"/><Relationship Id="rId26" Type="http://schemas.openxmlformats.org/officeDocument/2006/relationships/slide" Target="slides/slide28.xml"/><Relationship Id="rId3" Type="http://schemas.openxmlformats.org/officeDocument/2006/relationships/slide" Target="slides/slide3.xml"/><Relationship Id="rId21" Type="http://schemas.openxmlformats.org/officeDocument/2006/relationships/slide" Target="slides/slide23.xml"/><Relationship Id="rId34" Type="http://schemas.openxmlformats.org/officeDocument/2006/relationships/slide" Target="slides/slide36.xml"/><Relationship Id="rId7" Type="http://schemas.openxmlformats.org/officeDocument/2006/relationships/slide" Target="slides/slide9.xml"/><Relationship Id="rId12" Type="http://schemas.openxmlformats.org/officeDocument/2006/relationships/slide" Target="slides/slide14.xml"/><Relationship Id="rId17" Type="http://schemas.openxmlformats.org/officeDocument/2006/relationships/slide" Target="slides/slide19.xml"/><Relationship Id="rId25" Type="http://schemas.openxmlformats.org/officeDocument/2006/relationships/slide" Target="slides/slide27.xml"/><Relationship Id="rId33" Type="http://schemas.openxmlformats.org/officeDocument/2006/relationships/slide" Target="slides/slide35.xml"/><Relationship Id="rId2" Type="http://schemas.openxmlformats.org/officeDocument/2006/relationships/slide" Target="slides/slide2.xml"/><Relationship Id="rId16" Type="http://schemas.openxmlformats.org/officeDocument/2006/relationships/slide" Target="slides/slide18.xml"/><Relationship Id="rId20" Type="http://schemas.openxmlformats.org/officeDocument/2006/relationships/slide" Target="slides/slide22.xml"/><Relationship Id="rId29" Type="http://schemas.openxmlformats.org/officeDocument/2006/relationships/slide" Target="slides/slide31.xml"/><Relationship Id="rId1" Type="http://schemas.openxmlformats.org/officeDocument/2006/relationships/slide" Target="slides/slide1.xml"/><Relationship Id="rId6" Type="http://schemas.openxmlformats.org/officeDocument/2006/relationships/slide" Target="slides/slide8.xml"/><Relationship Id="rId11" Type="http://schemas.openxmlformats.org/officeDocument/2006/relationships/slide" Target="slides/slide13.xml"/><Relationship Id="rId24" Type="http://schemas.openxmlformats.org/officeDocument/2006/relationships/slide" Target="slides/slide26.xml"/><Relationship Id="rId32" Type="http://schemas.openxmlformats.org/officeDocument/2006/relationships/slide" Target="slides/slide34.xml"/><Relationship Id="rId5" Type="http://schemas.openxmlformats.org/officeDocument/2006/relationships/slide" Target="slides/slide7.xml"/><Relationship Id="rId15" Type="http://schemas.openxmlformats.org/officeDocument/2006/relationships/slide" Target="slides/slide17.xml"/><Relationship Id="rId23" Type="http://schemas.openxmlformats.org/officeDocument/2006/relationships/slide" Target="slides/slide25.xml"/><Relationship Id="rId28" Type="http://schemas.openxmlformats.org/officeDocument/2006/relationships/slide" Target="slides/slide30.xml"/><Relationship Id="rId10" Type="http://schemas.openxmlformats.org/officeDocument/2006/relationships/slide" Target="slides/slide12.xml"/><Relationship Id="rId19" Type="http://schemas.openxmlformats.org/officeDocument/2006/relationships/slide" Target="slides/slide21.xml"/><Relationship Id="rId31" Type="http://schemas.openxmlformats.org/officeDocument/2006/relationships/slide" Target="slides/slide33.xml"/><Relationship Id="rId4" Type="http://schemas.openxmlformats.org/officeDocument/2006/relationships/slide" Target="slides/slide4.xml"/><Relationship Id="rId9" Type="http://schemas.openxmlformats.org/officeDocument/2006/relationships/slide" Target="slides/slide11.xml"/><Relationship Id="rId14" Type="http://schemas.openxmlformats.org/officeDocument/2006/relationships/slide" Target="slides/slide16.xml"/><Relationship Id="rId22" Type="http://schemas.openxmlformats.org/officeDocument/2006/relationships/slide" Target="slides/slide24.xml"/><Relationship Id="rId27" Type="http://schemas.openxmlformats.org/officeDocument/2006/relationships/slide" Target="slides/slide29.xml"/><Relationship Id="rId30" Type="http://schemas.openxmlformats.org/officeDocument/2006/relationships/slide" Target="slides/slide32.xml"/><Relationship Id="rId35" Type="http://schemas.openxmlformats.org/officeDocument/2006/relationships/slide" Target="slides/slide37.xml"/><Relationship Id="rId8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9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62388" y="0"/>
            <a:ext cx="29559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5A456-8D6A-4F88-8818-C34D4EA0FCDC}" type="datetimeFigureOut">
              <a:rPr lang="fr-FR" smtClean="0"/>
              <a:pPr/>
              <a:t>19/12/2023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1813"/>
            <a:ext cx="29559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62388" y="9421813"/>
            <a:ext cx="29559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E9C352-AA1C-4139-8EF6-4BE430112A4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10:00:43.116"/>
    </inkml:context>
    <inkml:brush xml:id="br0">
      <inkml:brushProperty name="width" value="0.35" units="cm"/>
      <inkml:brushProperty name="height" value="0.35" units="cm"/>
      <inkml:brushProperty name="color" value="#E8ECEE"/>
    </inkml:brush>
  </inkml:definitions>
  <inkml:trace contextRef="#ctx0" brushRef="#br0">1 76 24575,'71'-12'0,"1"0"0,0 0 0,-10 5 0,0 2 0,12-4 0,7-2 0,-11 4 0,14 10 0,-36-3 0,-5 0 0,-12-1 0,-9 0 0,-5 0 0,1 1 0,8 0 0,17 2 0,23 1 0,9 2 0,1 1 0,-3 0 0,-8 1 0,3-1 0,1 1 0,6-2 0,13 1 0,8-1 0,-1 0 0,-16-3 0,-21-1 0,-10 0 0,-5-1 0,1 0 0,6 1 0,5 2 0,14 1 0,8 2 0,7 1 0,-6-2 0,-16 1 0,-7-3 0,-2-1 0,6 1 0,2-1 0,-3 0 0,-4-1 0,-1 0 0,3-1 0,3 1 0,9 0 0,2 0 0,6-1 0,3 2 0,1 0 0,18 0 0,-39-1 0,4 0 0,13 1 0,3-1 0,8-1 0,3 1 0,2 0 0,1-1 0,1 0 0,0 0 0,-8 0 0,-1 0 0,-2 0 0,0 0 0,-1 0 0,0 0 0,-2 0 0,0 0 0,-1 0 0,0-1 0,0 0 0,1 1 0,0-1 0,0 0 0,4 1 0,1-1 0,7 1 0,0 0 0,0 0 0,-1-1 0,-2 1 0,-3 0 0,-12 0 0,-4 0 0,-10 1 0,-4-1 0,42 2 0,-6-1 0,-37-1 0,2 0 0,1 0 0,1 1 0,0 0 0,0 0 0,-3 1 0,-3 0 0,30 3 0,-28-2 0,-25-1 0,-16-2 0,-5 1 0,-1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9:50:28.8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442 165 24575,'-13'16'0,"-10"2"0,-16-1 0,-20 3 0,-12-1 0,0-1 0,9-4 0,14-5 0,15-5 0,14-2 0,16-2 0,20 1 0,24 3 0,30 6 0,-20-2 0,4 1 0,9 4 0,1 1 0,1 1 0,0 1 0,-7 1 0,-3 0 0,22 12 0,-43-7 0,-45-2 0,-45 0 0,-27-2 0,1-6 0,24-8 0,32-6 0,24 2 0,15 4 0,21 8 0,27 5 0,35 4 0,-33-12 0,5-1 0,4-3 0,0-4 0,-2-3 0,-3-7 0,-12-5 0,-8-9 0,5-51 0,-44 24 0,-11-4 0,-9-5 0,-6 2 0,-3 3 0,-3 4 0,-24-25 0,-5 26 0,-11 19 0,-2 12 0,10 11 0,22 10 0,23 4 0,7 2 0,4 0 0,0-5 0,1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14:17:29.396"/>
    </inkml:context>
    <inkml:brush xml:id="br0">
      <inkml:brushProperty name="width" value="0.2" units="cm"/>
      <inkml:brushProperty name="height" value="0.2" units="cm"/>
      <inkml:brushProperty name="color" value="#F2F2F2"/>
    </inkml:brush>
  </inkml:definitions>
  <inkml:trace contextRef="#ctx0" brushRef="#br0">0 7 24575,'36'-2'0,"19"1"0,44 1 0,-33 0 0,3 0 0,0 0 0,-2 0 0,-12-1 0,-2 1 0,34-1 0,-13 0 0,15 1 0,-36 0 0,2 0 0,0 0 0,1 0 0,0 0 0,0 1 0,40 0 0,-27 0 0,-33 0 0,-23-1 0,-8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14:17:30.913"/>
    </inkml:context>
    <inkml:brush xml:id="br0">
      <inkml:brushProperty name="width" value="0.2" units="cm"/>
      <inkml:brushProperty name="height" value="0.2" units="cm"/>
      <inkml:brushProperty name="color" value="#F2F2F2"/>
    </inkml:brush>
  </inkml:definitions>
  <inkml:trace contextRef="#ctx0" brushRef="#br0">0 13 24575,'44'-2'0,"33"0"0,-20 1 0,5 1 0,18-1 0,2 0 0,1 1 0,-2-1 0,-12 0 0,-5 0 0,35-1 0,-20 1 0,-1 2 0,2 0 0,-4 0 0,-8-1 0,1 1 0,-1 1 0,-3 2 0,-8 0 0,-16-2 0,-16-1 0,-10-1 0,0 0 0,3 0 0,3-1 0,-1 0 0,-1 1 0,2 0 0,5 0 0,-3 1 0,-5 0 0,-9 0 0,-6-1 0,3 0 0,1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14:17:39.465"/>
    </inkml:context>
    <inkml:brush xml:id="br0">
      <inkml:brushProperty name="width" value="0.2" units="cm"/>
      <inkml:brushProperty name="height" value="0.2" units="cm"/>
      <inkml:brushProperty name="color" value="#F2F2F2"/>
    </inkml:brush>
  </inkml:definitions>
  <inkml:trace contextRef="#ctx0" brushRef="#br0">243 204 24575,'48'-1'0,"20"0"0,30-3 0,-48 1 0,0 0 0,38-4 0,-10-1 0,-3 1 0,16 1 0,2 2 0,-5 2 0,-8 1 0,-4 0 0,-4 0 0,3 1 0,7 1 0,-33 0 0,4-1 0,14 1 0,5-1 0,9 0 0,2 0 0,-1 0 0,0 1 0,-6 0 0,-4 0 0,-9 1 0,-2 1 0,-6 0 0,0 1 0,10 2 0,2 0 0,7 1 0,2 0 0,1-1 0,0 0 0,-2-1 0,-4-1 0,-13-1 0,-3 0 0,33-1 0,-12 0 0,-9 0 0,-7 0 0,-5-1 0,-8 0 0,-10-1 0,-12 0 0,-7 0 0,-2 0 0,9 0 0,3 0 0,0 0 0,-6 0 0,-2 0 0,10-1 0,13 0 0,8 0 0,-5 1 0,-16 0 0,-16 0 0,-12-3 0,-13-8 0,3 1 0,-7-7 0,2 0 0,-7-6 0,-2 0 0,3 2 0,5 9 0,1 8 0,-8 0 0,-12-2 0,-14 0 0,-16-2 0,-5 2 0,6 1 0,16 3 0,22 2 0,8 0 0,-1 1 0,-14 0 0,-22 1 0,-23 0 0,-20-1 0,45 0 0,-1-1 0,-2 0 0,2 0 0,-38-1 0,22 0 0,22-1 0,16 1 0,-2 1 0,-16 0 0,-15 1 0,-16 0 0,2-1 0,10 0 0,12 0 0,14 1 0,5-1 0,7 1 0,0 0 0,-14 0 0,-28 0 0,-25 0 0,41 0 0,-2-1 0,2 0 0,2-1 0,-42 0 0,16-2 0,14 0 0,7 1 0,8 1 0,4-1 0,4 1 0,8-1 0,5 2 0,4-1 0,1 1 0,-18 0 0,-33-4 0,23 2 0,-3-2 0,-7 1 0,0-1 0,3 0 0,4 0 0,-31-2 0,22 3 0,16 1 0,10 1 0,10 1 0,12 0 0,0 0 0,-15 0 0,-17-1 0,-10 0 0,0-1 0,10-1 0,12 2 0,13 0 0,11 0 0,-2 0 0,-9 0 0,-3 1 0,6 0 0,10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14:17:46.3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47 134 24575,'42'4'0,"11"2"0,8 3 0,3 3 0,-9-1 0,-18-3 0,-16-3 0,-11-2 0,0-2 0,7-1 0,16 0 0,26 2 0,23 3 0,11 1 0,1 0 0,-9-1 0,-4-2 0,7 1 0,4 2 0,2 1 0,-3 1 0,-9-2 0,2 0 0,2-2 0,-6-1 0,-7-2 0,-12 0 0,3-1 0,-1 0 0,5 0 0,-9 0 0,-10 0 0,9 0 0,19 0 0,-27 1 0,1 1 0,48 1 0,-20 1 0,-33-1 0,-20-2 0,4 0 0,7 0 0,3 0 0,3-1 0,-1 1 0,-1 0 0,-5 0 0,-13-1 0,-13 0 0,-8-2 0,-1-6 0,-1-3 0,1-7 0,0 1 0,0 2 0,1 4 0,-1 4 0,0 2 0,0-1 0,0-5 0,-1-3 0,1-2 0,-2 5 0,1 4 0,-1-1 0,1 0 0,0 1 0,-1 1 0,-7 4 0,-23 2 0,-38 2 0,-27 0 0,41-1 0,-1 1 0,4-1 0,2-1 0,-31 1 0,12-1 0,4 0 0,0 0 0,0 1 0,-1 0 0,-17-2 0,29-1 0,-4-1 0,-20 0 0,-7-1 0,-12-1 0,-2 0 0,-1 0 0,1-1 0,7 1 0,6 0 0,20 0 0,5 0 0,-32-2 0,19 1 0,4 2 0,-1 1 0,-6 0 0,4 1 0,2-1 0,3-2 0,15 0 0,12-1 0,14 2 0,10 2 0,3 0 0,0 2 0,0 0 0,2 0 0,2 0 0,1 0 0,-2 1 0,1 0 0,2 0 0,-2 1 0,1 1 0,-3 1 0,0 1 0,3-1 0,0 0 0,-3 4 0,-3 2 0,1 2 0,0 0 0,6 0 0,3-3 0,2-3 0,1-2 0,-1 6 0,2-3 0,-2 6 0,1-2 0,0 0 0,0 3 0,0 0 0,0-2 0,1-4 0,1-3 0,12-2 0,17-2 0,-10 1 0,6-3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14:17:51.48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1 197 24575,'19'-1'0,"14"0"0,27-1 0,30 1 0,-36 2 0,1 0 0,-3 2 0,-1 0 0,35 4 0,-4 2 0,7-3 0,-37-4 0,2 0 0,5 0 0,1 0 0,1 0 0,-1-1 0,-3 2 0,-2-1 0,40 4 0,-24-2 0,-18-1 0,-8-2 0,4-1 0,10 0 0,7 0 0,7 2 0,-3 0 0,-2 0 0,-6 0 0,-11-2 0,-10 0 0,2 0 0,10 0 0,21 0 0,13 2 0,0 0 0,-10 1 0,-10-1 0,17-1 0,-18 0 0,8 1 0,22 0 0,6 1-255,-24 0 1,2 0-1,1 1 255,1 0 0,0 0 0,-2 1 0,-9 0 0,-1 0 0,-2 0 0,21 2 0,-3 0 0,-13-2 0,-4 0 0,-11-1 0,-4-2 0,34 1 0,-24-2 0,-23-1 0,-23 0 0,-23 0 764,-11-1-764,-1 0 0,2-1 0,-3-4 0,-10-7 0,-4-6 0,2-4 0,11-1 0,11 4 0,5 3 0,1 3 0,1 5 0,0 3 0,0 0 0,1-1 0,0-4 0,0-3 0,0 0 0,-1 1 0,0 1 0,-2-1 0,0-1 0,-1-2 0,1 1 0,-1 4 0,2 5 0,0 0 0,0 2 0,-3-2 0,-4 2 0,-9 1 0,-12 1 0,-16 1 0,-21 2 0,-16 0 0,-5 0 0,4 0 0,14 1 0,3 1 0,-2 2 0,-6 1 0,-2-1 0,11-2 0,10-2 0,8-1 0,3 0 0,1 0 0,-4 2 0,-4 0 0,-6-1 0,-13 0 0,-5-1 0,-1 0 0,2 1 0,8 0 0,2 1 0,-10 0 0,-12-1 0,37-1 0,-4 0 0,-10 0 0,-4-1 0,-8 0 0,-2 0 0,-4-1 0,0 1 0,-1-2 0,0 0 0,5-1 0,2 0 0,1-1 0,1 1 0,3 0 0,2 1 0,5 0 0,2 0 0,8 1 0,2 0 0,-42 0 0,8 0 0,0 0 0,-4 1 0,6-1 0,13 0 0,22 1 0,19 1 0,15 0 0,4 0 0,4 0 0,2 0 0,-1 2 0,-3 3 0,-6 6 0,0 3 0,3-1 0,4-3 0,7-3 0,2 0 0,3 3 0,4 0 0,2-2 0,0-3 0,12 0 0,26 5 0,-2-1 0,6 1 0,14 3 0,4 2 0,0-1 0,-1 1 0,-10-2 0,-5-2 0,17 5 0,-24-9 0,-8-3 0,-7-1 0,-12-2 0,-5 0 0,10-1 0,19 0 0,12 1 0,7 1 0,0 1 0,16 0 0,-29-1 0,3 0 0,2 0 0,0 0 0,0 0 0,-1 0 0,37 2 0,-20 1 0,3 0 0,8 2 0,5 1 0,-2-1 0,-14-3 0,-18-1 0,-7-2 0,-1 0 0,6-2 0,10-2 0,9 0 0,1-1 0,-2 1 0,-4 1 0,-5 1 0,-5-1 0,-8-1 0,-10-1 0,-1-1 0,20-1 0,-7 4 0,6 0 0,13 1 0,5 1 0,10-1 0,1 1 0,-6 0 0,-5 0 0,27 0 0,-41-1 0,-40 0 0,-17 1 0,0-2 0,-1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14:17:55.55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4 134 24575,'-3'16'0,"2"-2"0,4-8 0,1-1 0,5 1 0,6 0 0,13 1 0,18-1 0,25-2 0,-20-2 0,5 1 0,15 0 0,3 0 0,2 0 0,-2 1 0,-8-1 0,-5-1 0,30 2 0,-32-4 0,-4 0 0,1-2 0,-8 1 0,-15-1 0,-14 1 0,-7 1 0,-2-1 0,-1 1 0,-2-1 0,-1 0 0,5 0 0,8 0 0,10 0 0,9-1 0,7 1 0,0 0 0,3-2 0,-1 2 0,4-1 0,12 1 0,4 0 0,5 0 0,-7-1 0,-15-1 0,-11 1 0,-4 0 0,4 1 0,6 0 0,5 1 0,-1-1 0,-4-1 0,2 1 0,3 0 0,3 0 0,1 1 0,-4 0 0,-9 0 0,-1 0 0,2 0 0,3-1 0,7 0 0,0 0 0,-8 1 0,-7 0 0,-10 0 0,-5 0 0,3 0 0,5 0 0,0 1 0,-1-1 0,-4 1 0,-6 0 0,-3-1 0,-1 0 0,2 0 0,6 0 0,10-1 0,14 0 0,21 1 0,18 0 0,12 1 0,-1 1 0,-15 0 0,-23-2 0,-16 0 0,-14-2 0,-1 0 0,4-1 0,-4 0 0,-8 2 0,-9-1 0,-7 1 0,-2-3 0,-2-2 0,-5-10 0,-9-13 0,-7-9 0,-1 2 0,5 12 0,9 14 0,5 8 0,0 3 0,-7 2 0,0 0 0,-4 0 0,4-1 0,-2-1 0,-4-1 0,-5 2 0,-2-1 0,0 1 0,5-1 0,3 1 0,1-1 0,-1 0 0,-8 0 0,-5 0 0,-3 1 0,-5 0 0,0 1 0,-1-1 0,-11 0 0,-5-1 0,2-1 0,-5 0 0,-18 0 0,25 0 0,-4 0 0,-13 0 0,-2 0 0,-3 0 0,0 0 0,6 0 0,2 0 0,11 0 0,3 0 0,-22 0 0,26 0 0,18 0 0,5 0 0,-7-2 0,-9 0 0,-8 0 0,1 0 0,7 1 0,8 0 0,8 0 0,5 1 0,5-1 0,2 0 0,-7 0 0,-24-2 0,-38-4 0,-19-3 0,2 2 0,27 2 0,36 4 0,20 2 0,8 0 0,2 1 0,15 3 0,36 2 0,-23-1 0,21-1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14:18:00.2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140 51 24575,'-1'18'0,"0"-3"0,1-8 0,0-2 0,0 1 0,1-1 0,0 0 0,4 0 0,6 0 0,10 2 0,13 1 0,10-1 0,10-2 0,14-2 0,5-2 0,-1-2 0,-13 0 0,-23-1 0,-13-1 0,-7 0 0,-2 0 0,4 0 0,5 0 0,9 1 0,9 0 0,3 0 0,1 0 0,10 0 0,9 1 0,11 0 0,4 1 0,9 3 0,-37 0 0,1 0 0,0 0 0,-1-1 0,46 3 0,-22-5 0,-17-1 0,-5 1 0,-4-1 0,-4 1 0,-1 0 0,1 1 0,3 0 0,5 2 0,6 0 0,-4 1 0,-11-2 0,-16-2 0,-11 0 0,-3 0 0,3 0 0,6 0 0,5-1 0,5-1 0,2-1 0,0-1 0,-3 1 0,-8 0 0,-8 1 0,-7 0 0,-4 1 0,-2-4 0,-1-2 0,-2-7 0,-3-3 0,-1 0 0,-1 2 0,1 5 0,1 3 0,-1 2 0,0 0 0,-1 0 0,2 2 0,-4 1 0,-1 0 0,-8 1 0,-8 0 0,-13 0 0,-8 1 0,-2 0 0,6 1 0,12 0 0,8 1 0,0 0 0,-4 0 0,-10 1 0,-9-2 0,-11-1 0,-3 0 0,0-1 0,5 0 0,14 1 0,7 0 0,2 0 0,-1 0 0,-8-1 0,-16-1 0,-13-2 0,-8-1 0,2 1 0,10 2 0,12 1 0,2-1 0,5 1 0,13-1 0,10 1 0,12 1 0,5 0 0,0 0 0,-14 1 0,-11 0 0,-23 0 0,-2-1 0,6 0 0,14 0 0,10 0 0,3 0 0,-2 0 0,-2 2 0,0 1 0,0 1 0,2 1 0,-2 0 0,-1 1 0,1-1 0,6-1 0,7-2 0,6-1 0,0 0 0,-3 0 0,-14-2 0,-17-3 0,-17-3 0,-2 0 0,15 1 0,18 3 0,13 3 0,0 1 0,-5-1 0,-2 1 0,2 0 0,3-1 0,3 0 0,4 1 0,3-1 0,2 1 0,-8-1 0,-11 1 0,-10 0 0,-11 0 0,20 0 0,3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12:45:51.34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1377 5 24575,'-27'-2'0,"-2"0"0,5 2 0,1 1 0,1 1 0,-11 1 0,-24 2 0,-29 0 0,-10-2 0,0-2 0,12-3 0,20-1 0,16 0 0,17 1 0,17 1 0,7 1 0,-5 1 0,-6 0 0,-7 0 0,-3 1 0,1-1 0,1-1 0,-5 1 0,-5-1 0,5 0 0,7 0 0,5 0 0,-3 0 0,-8 0 0,-5 0 0,4 0 0,5 0 0,4 0 0,5-1 0,5 1 0,5-1 0,1 1 0,-3-1 0,-12-1 0,-4 0 0,1-1 0,7 2 0,10 0 0,5 1 0,-6-1 0,2 1 0,-5-1 0,6 1 0,-2 0 0,-1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12:45:58.7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57 24575,'61'-4'0,"16"-1"0,40 2 0,-44 1 0,6 1 0,22 0 0,7 1 0,17-2 0,2 0 0,-4-1 0,-6 0 0,-19-1 0,-10-1 0,17-4 0,-64 3 0,-22 3 0,-4 1 0,-9 2 0,-6-1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12:46:02.4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21 24575,'23'-1'0,"3"0"0,-1 1 0,10 0 0,19 0 0,27 0 0,41 2 0,-40 0 0,4 0 0,8 1 0,2 0 0,-3-1 0,-2 1 0,-14-2 0,-5 0 0,24-1 0,-34 0 0,-17 0 0,-2-2 0,8-2 0,6-1 0,14-1 0,12 1 0,0 0 0,-8 1 0,-16 1 0,-16 1 0,-5 1 0,1 3 0,0 2 0,0 0 0,-1 0 0,-2-2 0,7 0 0,8 0 0,5-1 0,-6 0 0,-12-1 0,-12 0 0,-3 1 0,4 0 0,10 1 0,10 0 0,1-1 0,-2 1 0,-10 1 0,3 0 0,11 2 0,14 0 0,7 0 0,-12-2 0,-17-2 0,-15 1 0,-5-2 0,6 1 0,7-1 0,4 0 0,4 0 0,6 0 0,4 0 0,-5 0 0,-9 0 0,-8 0 0,-3 0 0,10 0 0,8 1 0,5 1 0,-2 0 0,-8 0 0,-7 0 0,0-1 0,9 1 0,7 0 0,-3 0 0,-11 0 0,-11-1 0,-11 0 0,1-1 0,9 0 0,13 1 0,9 0 0,0 0 0,-9-1 0,-9 0 0,1 0 0,3 0 0,3 0 0,0 0 0,-5 2 0,-4-1 0,-4 1 0,-3-1 0,2-1 0,5 1 0,1-1 0,-1 0 0,-4 0 0,-4 2 0,1-1 0,3 0 0,1-1 0,-1 1 0,-4-1 0,-4 1 0,2 0 0,6-1 0,5 1 0,2-1 0,-1 2 0,1-2 0,-2 2 0,6 0 0,6 0 0,2 1 0,-1-1 0,-7 0 0,-7-1 0,-2 0 0,1 1 0,6-1 0,10 2 0,19 1 0,14 1 0,9 1 0,1-2 0,-8-2 0,-2 0 0,-7-1 0,-4 0 0,-4-1 0,-8 0 0,-5 0 0,-9 0 0,-5 0 0,0 0 0,10 0 0,8 0 0,11 0 0,8 0 0,1 1 0,4-1 0,2 2 0,-3 0 0,-8-1 0,-14 0 0,0-2 0,2 0 0,11 1 0,9-1 0,-7 1 0,-5 0 0,-9 0 0,-6 0 0,0 0 0,8 1 0,0 0 0,-1 0 0,-2 1 0,-4-1 0,-4 0 0,-4 0 0,-5-1 0,-4 1 0,-4-1 0,-4 0 0,-5 0 0,4 0 0,12 0 0,17 0 0,11 0 0,-4 0 0,-12 0 0,-19 0 0,-15 0 0,-71-4 0,44 3 0,-47-3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9:50:37.1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513 6 24575,'-17'2'0,"-12"-1"0,-14 0 0,-8-1 0,-3 0 0,8-1 0,8 0 0,8-1 0,5 1 0,5 0 0,10 0 0,40 1 0,5 0 0,25 0 0,-22 0 0,-8 0 0,-8-1 0,1 0 0,2 1 0,3 0 0,4-1 0,1 1 0,10 1 0,19 1 0,21 3 0,6 0 0,-12 0 0,-29-2 0,-28-2 0,-13-1 0,-8 0 0,-6-1 0,-6 0 0,-12-1 0,-14 1 0,-15 2 0,-16 0 0,0 1 0,-8-1 0,-9-1 0,0-3 0,3 0 0,15 2 0,18 1 0,8 0 0,8 0 0,9 0 0,5 0 0,-2-2 0,2 0 0,4-1 0,7 2 0,7 0 0,3 1 0,-1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12:46:06.5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66 24575,'44'-9'0,"23"0"0,37 3 0,24 0 0,-61 5 0,-1 0 0,38-3 0,-33 0 0,-16 1 0,-2 0 0,14 2 0,8 0 0,-14 1 0,-18 0 0,-7 0 0,22 0 0,30 0 0,18 0 0,-6-1 0,-22 0 0,-17 0 0,-3 0 0,9-1 0,10 0 0,0 0 0,-12 0 0,-22 1 0,-17 1 0,-7 0 0,-1-2 0,6 1 0,9 0 0,0 0 0,-2 1 0,-8 1 0,-7-1 0,9 1 0,11 0 0,15 1 0,10 0 0,-4 0 0,-6-1 0,-11 1 0,-8-1 0,-3 0 0,10 0 0,14 0 0,11 0 0,0 1 0,-12-1 0,-5 0 0,-2-2 0,11 0 0,13-2 0,6 0 0,10 1 0,6 2 0,17 3 0,17 3 0,-58-3 0,0 0 0,61 3 0,-30-4 0,-31-2 0,-25-1 0,-5-2 0,12-2 0,6-1 0,-1 1 0,-13 1 0,-17 0 0,-4 3 0,6-1 0,18 0 0,13 2 0,4-1 0,1 3 0,-8 0 0,-7 0 0,-8-1 0,-9 0 0,-5 0 0,0-1 0,1 0 0,4 1 0,1-1 0,-2 1 0,-5-1 0,-6 0 0,-2 0 0,5 0 0,8 1 0,13 0 0,26 2 0,32 1 0,16 1 0,-5-2 0,-29-2 0,-31 0 0,-6-1 0,14 0 0,16 0 0,3 0 0,-12 1 0,-21 0 0,-12-1 0,1-1 0,13 0 0,13 1 0,3 0 0,-9 0 0,-16 0 0,-7 1 0,15 1 0,12 0 0,4 0 0,-6-1 0,-15 0 0,-5-1 0,2 0 0,4 0 0,4 0 0,-2 0 0,-5 0 0,-4 0 0,-4 0 0,2-1 0,-2 0 0,1-1 0,2 1 0,6 0 0,2-1 0,-2 1 0,-2-1 0,10 0 0,21 1 0,17-1 0,1 0 0,-13 0 0,-15 0 0,-5 1 0,6-1 0,3 0 0,-5 1 0,-12 1 0,-9 0 0,-4 0 0,5-1 0,4 1 0,0-1 0,-1-1 0,-5 1 0,-1 0 0,-1 0 0,2 0 0,1 1 0,-1 0 0,-5 0 0,-9 0 0,1 0 0,9 0 0,8 0 0,-3 0 0,-9 0 0,-11 0 0,2 1 0,6 1 0,2 0 0,-1-1 0,-2 0 0,4 0 0,6 0 0,-1-1 0,-10 1 0,-10 0 0,-7-1 0,0 1 0,1 0 0,0-1 0,0 0 0,-2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12:46:09.3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1 129 24575,'107'-7'0,"-25"4"0,12 0 0,-6 1 0,7-1 0,5 1-953,23-1 1,6 1 0,2-1 952,-26 2 0,2-1 0,0 1 0,-2 0 0,28-1 0,-2 0 0,-7 1 301,-21 0 1,-4-1 0,-10 1-302,3-1 0,-14 0 470,2-4-470,-42 0 0,-1 2 0,15 0 1482,20-2-1482,12-2 0,-6-1 0,-19 1 0,-25 2 0,-16 3 0,2 2 0,15 0 0,19 0 0,8-2 0,-2 0 0,-13 1 0,-9-1 0,-3 2 0,2 0 0,14-1 0,8 0 0,9 0 0,-1 2 0,-3 3 0,7 1 0,6-1 0,4-1 0,-6-1 0,-12-1 0,-2 0 0,6 2 0,24 2 0,23 3 0,17 4 0,-63-5 0,0 1 0,55 4 0,-26-3 0,-33-4 0,-30-2 0,-18-1 0,1-2 0,8 0 0,12-1 0,15 0 0,10 0 0,0 1 0,-9 0 0,-15 1 0,-5-1 0,26 1 0,35 1 0,30 1 0,2 1 0,-35-1 0,-42 0 0,-39 1 0,-11-2 0,-6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12:46:14.0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1 237 8191,'27'0'0,"9"-1"3276,1 0-1489,20 1 1031,31 3-2818,-21-1 0,4 0 859,10 1 1,1-1-860,-3 0 0,-3-1 3276,41 1 0,-48 0-3044,-24-1-232,3 0 0,2-4 0,0-1 0,7 1 0,12 3 0,17 0 0,5 2 0,-9-2 0,-27-1 0,-21 1 0,3-1 0,31 0 0,32 0 0,17 0 0,1-1 0,-5-1 0,-2-2 0,8-1 0,-7-1 0,-25 0 0,-16-2 0,-14-2 0,1 0 0,5 0 0,-3 2 0,-10 2 0,-13 2 0,-8 0 0,4 2 0,11-1 0,14-1 0,10-3 0,-3 2 0,-11 0 0,-16 3 0,-13 2 0,-6 0 0,-1 0 0,0-1 0,3-1 0,6 2 0,18 0 0,27 1 0,27 0 0,6-1 0,-15-2 0,-22-1 0,-11 0 0,4 1 0,7 0 0,-1-1 0,-16-1 0,-17 0 0,-9 1 0,2 0 0,14 1 0,12 0 0,6-1 0,0 0 0,-4 1 0,-2 2 0,-6 0 0,-13 0 0,-15 1 0,-8-1 0,8 0 0,24 1 0,37 1 0,21 0 0,-1-1 0,-20 0 0,-21-2 0,-5-1 0,1 0 0,-1 1 0,-10 0 0,-16 0 0,-10 1 0,-10 0 0,-1 0 0,6-1 0,11 0 0,19-1 0,22 2 0,22 1 0,13-1 0,-3-1 0,-14-1 0,-14 1 0,-15 0 0,-7 2 0,-7 0 0,-4 0 0,-2 0 0,-7 1 0,-5 0 0,4 0 0,17 1 0,14 0 0,-3 1 0,-15-2 0,-18 0 0,-4 0 0,17 0 0,16 1 0,5-2 0,-2 0 0,-7 0 0,-6-1 0,0 1 0,2 0 0,2 0 0,2-1 0,-2 0 0,-4 0 0,0-1 0,-2-1 0,5 0 0,21 0 0,34 1 0,-29 2 0,5-1 0,7 1 0,0 0 0,-9 0 0,-5 0 0,28 0 0,-46-1 0,-17 1 0,11-1 0,23 1 0,10 0 0,-7 0 0,-15 0 0,-18 0 0,-5 0 0,7 0 0,5 0 0,2 0 0,-1 1 0,-2 0 0,1-1 0,8 2 0,12-1 0,7 1 0,3 0 0,-2 1 0,-2-1 0,-1 1 0,-5 0 0,-9-1 0,-6-1 0,-2-1 0,23 1 0,14 2 0,3 0 0,-5 1 0,-20-3 0,-7 0 0,-3-1 0,4 0 0,4 0 0,15 0 0,15 0 0,3 1 0,-10 0 0,-21 0 0,-18 0 0,-7-1 0,5 0 0,4 1 0,3 0 0,-6-1 0,-5 0 0,-3 0 0,-2 0 0,7 0 0,12-1 0,5 0 0,-4 0 0,-7 1 0,-5 1 0,4 0 0,3 1 0,5 0 0,7 0 0,19 1 0,8 2 0,-10-2 0,-15 1 0,-17-3 0,-5 0 0,6 0 0,15 1 0,12 0 0,-1 1 0,-10 0 0,-16-2 0,-11 0 0,4 0 0,8 0 0,10 0 0,9-1 0,6 2 0,-4 0 0,-14 1 0,-17-2 0,-16 0 0,-6-1 0,5-1 0,10 1 0,15-1 0,3 1 0,-9 0 0,-16 0 0,-11 0 0,-1 1 0,0-1 0,0 1 0,2-1 0,5 1 0,3-1 0,1 1 0,-6 0 0,-6-1 0,0 0 0,1 0 0,-2 0 0,-3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12:46:27.582"/>
    </inkml:context>
    <inkml:brush xml:id="br0">
      <inkml:brushProperty name="width" value="0.2" units="cm"/>
      <inkml:brushProperty name="height" value="0.2" units="cm"/>
      <inkml:brushProperty name="color" value="#F2F2F2"/>
    </inkml:brush>
  </inkml:definitions>
  <inkml:trace contextRef="#ctx0" brushRef="#br0">0 1 24575,'51'8'0,"33"3"0,30 0 0,-23-2 0,8 0 0,21 2 0,5 0 0,6 0 0,0-1 0,-6-2 0,-7 0 0,-30-4 0,-10 0 0,14 0 0,-54-2 0,-37 0 0,-15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12:46:28.749"/>
    </inkml:context>
    <inkml:brush xml:id="br0">
      <inkml:brushProperty name="width" value="0.2" units="cm"/>
      <inkml:brushProperty name="height" value="0.2" units="cm"/>
      <inkml:brushProperty name="color" value="#F2F2F2"/>
    </inkml:brush>
  </inkml:definitions>
  <inkml:trace contextRef="#ctx0" brushRef="#br0">1 5 24575,'88'0'0,"4"1"0,7-1 0,-14 2 0,-13 0 0,8 0 0,25 0 0,20-2 0,-6-1 0,-22-2 0,-22-1 0,5 1 0,33 1 0,18 2 0,-5 2 0,-35 1 0,-47-1 0,-29 0 0,-15-2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12:46:30.650"/>
    </inkml:context>
    <inkml:brush xml:id="br0">
      <inkml:brushProperty name="width" value="0.2" units="cm"/>
      <inkml:brushProperty name="height" value="0.2" units="cm"/>
      <inkml:brushProperty name="color" value="#F2F2F2"/>
    </inkml:brush>
  </inkml:definitions>
  <inkml:trace contextRef="#ctx0" brushRef="#br0">1 1 24575,'24'2'0,"2"0"0,0-1 0,11 2 0,14-1 0,12 0 0,11-2 0,13 1 0,6-1 0,8 0 0,4 2 0,-2 0 0,-5 2 0,-8 0 0,-5 3 0,-3 1 0,-1 1 0,-9-1 0,-10-3 0,-3 1 0,0-1 0,8 0 0,5 0 0,0-2 0,-5-1 0,-9-1 0,0 1 0,2 0 0,4 0 0,-1 0 0,0 0 0,3 0 0,3 1 0,1 0 0,-5-1 0,-8 2 0,1 0 0,-2 1 0,-6 0 0,-12-3 0,-10 0 0,0 0 0,8 1 0,14 1 0,2-1 0,-3 0 0,-4-1 0,-8 0 0,-7-1 0,-8 0 0,-13-2 0,-7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12:46:32.368"/>
    </inkml:context>
    <inkml:brush xml:id="br0">
      <inkml:brushProperty name="width" value="0.2" units="cm"/>
      <inkml:brushProperty name="height" value="0.2" units="cm"/>
      <inkml:brushProperty name="color" value="#F2F2F2"/>
    </inkml:brush>
  </inkml:definitions>
  <inkml:trace contextRef="#ctx0" brushRef="#br0">1 1 24575,'50'0'0,"-1"1"0,0 0 0,26 2 0,25 0 0,5 0 0,-15 0 0,-29-2 0,-23 0 0,-8 0 0,-1-1 0,-2 0 0,3 1 0,2-1 0,4 1 0,10-1 0,13 1 0,11 0 0,3 2 0,-3 0 0,-5 0 0,2 0 0,5-1 0,1 1 0,-6 0 0,-9 2 0,-3 0 0,-3-2 0,-3-1 0,0-1 0,-1-1 0,2 2 0,0 0 0,-8 1 0,-10-1 0,-6-1 0,-2-1 0,7 1 0,7-1 0,8 1 0,6 0 0,-2-1 0,-1 0 0,-3 0 0,-4 0 0,-4 0 0,-6-1 0,-3-2 0,-3 0 0,-3 0 0,-1 1 0,-3 0 0,0 1 0,2 0 0,2 1 0,4 0 0,7-1 0,5 0 0,1 0 0,-2 1 0,0 0 0,1 0 0,2 1 0,-6 0 0,-11-1 0,-11 0 0,-8 0 0,-28 0 0,18 0 0,-19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12:46:33.634"/>
    </inkml:context>
    <inkml:brush xml:id="br0">
      <inkml:brushProperty name="width" value="0.2" units="cm"/>
      <inkml:brushProperty name="height" value="0.2" units="cm"/>
      <inkml:brushProperty name="color" value="#F2F2F2"/>
    </inkml:brush>
  </inkml:definitions>
  <inkml:trace contextRef="#ctx0" brushRef="#br0">0 16 24575,'51'-9'0,"17"3"0,21 6 0,21 2 0,-3 2 0,-19-2 0,-22 0 0,-17-3 0,1 0 0,8 0 0,-2 1 0,-6 0 0,-11 0 0,-8 0 0,5 0 0,5 0 0,-4 0 0,-7 0 0,-2 0 0,5 0 0,11 0 0,5-1 0,-2 0 0,-4 0 0,-4 1 0,2 0 0,6-1 0,8 1 0,11 1 0,-3 1 0,-10 1 0,-12-1 0,-8-1 0,10 0 0,6-1 0,-4 1 0,-9-1 0,-13 1 0,4-1 0,10-1 0,0 0 0,-7 1 0,-15 0 0,-9 0 0,-3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12:46:38.870"/>
    </inkml:context>
    <inkml:brush xml:id="br0">
      <inkml:brushProperty name="width" value="0.2" units="cm"/>
      <inkml:brushProperty name="height" value="0.2" units="cm"/>
      <inkml:brushProperty name="color" value="#F2F2F2"/>
    </inkml:brush>
  </inkml:definitions>
  <inkml:trace contextRef="#ctx0" brushRef="#br0">0 2 24575,'74'2'0,"-7"0"0,-9 1 0,-13-2 0,-7-1 0,6-1 0,9 0 0,8-1 0,6 1 0,8 1 0,6 1 0,-8-1 0,-13 0 0,-9-2 0,-4 0 0,5 1 0,6 1 0,8 1 0,-4-1 0,-5 1 0,-2 0 0,0 0 0,12 0 0,15 1 0,10 0 0,-6-1 0,-16 0 0,-20-2 0,-13 1 0,2-1 0,10 1 0,8 0 0,1 0 0,-3 0 0,-5-1 0,3 0 0,3-1 0,-2 0 0,-8 0 0,-8 2 0,0 0 0,7 2 0,1 0 0,0-1 0,-3-1 0,-5 0 0,-4 0 0,-4 0 0,-4 0 0,-1 0 0,5 0 0,8 0 0,12 0 0,11 0 0,1 0 0,-4 0 0,-6 0 0,-6 0 0,-1 0 0,5 0 0,6 0 0,4 1 0,6-1 0,4 1 0,3 0 0,-6-1 0,-10-1 0,-10 0 0,-2 1 0,9 2 0,4 0 0,-4 1 0,-7-1 0,-7 0 0,5 1 0,16-1 0,14 3 0,0-2 0,-14 0 0,-15-2 0,-10 0 0,2-1 0,10 2 0,3-1 0,-5 0 0,-3 0 0,-3-1 0,1 0 0,5 0 0,-2 1 0,0 0 0,-5-1 0,-3 1 0,4-1 0,3 0 0,0 0 0,1 0 0,-5 0 0,-5 0 0,3 1 0,3 0 0,1 1 0,0-1 0,-5 1 0,-2-1 0,2-1 0,5 0 0,8 0 0,6 0 0,7 0 0,-2 0 0,-7 0 0,-4 0 0,-1 0 0,-1-1 0,-2 0 0,0 0 0,2-2 0,9 1 0,6-1 0,-3 0 0,-9 0 0,-9 0 0,-1 1 0,11 1 0,23 1 0,12 0 0,-4-1 0,-18 1 0,-22-1 0,-15 0 0,-5 1 0,-1 0 0,-1-1 0,2 0 0,-1 1 0,-1 0 0,1 1 0,2 0 0,-2 0 0,-3 1 0,-1-1 0,5 0 0,9-1 0,5 1 0,1-1 0,-7 0 0,-6 0 0,-10 0 0,-6-1 0,-4 0 0,-22-3 0,2 0 0,-33-3 0,-3 3 0,3 0 0,11 3 0,23 1 0,10 0 0,-2 0 0,-10 0 0,-8 1 0,-4 1 0,1 1 0,3-1 0,3 1 0,1-1 0,0 0 0,1 0 0,-1-1 0,-7 1 0,-16 1 0,-10 0 0,-2 0 0,12 0 0,19-1 0,7 1 0,-1-1 0,-9 2 0,-7 0 0,-4 0 0,-1-1 0,-7 0 0,-11 0 0,-11 0 0,-7-1 0,-3-3 0,11 0 0,16 0 0,21 1 0,16 0 0,-1 0 0,-13 0 0,-19-1 0,-14 0 0,-13-1 0,-5-2 0,6-1 0,10 0 0,20 1 0,21 2 0,12 1 0,-1 1 0,-16-1 0,-17 0 0,-8 0 0,6 0 0,9 1 0,4-1 0,-3-1 0,2 0 0,10 0 0,10 1 0,-5-1 0,-14-3 0,-9 0 0,2 0 0,14 2 0,9 1 0,3 2 0,3 0 0,1 0 0,4 0 0,-2 0 0,-4 0 0,-4 0 0,-11 0 0,-5 0 0,5 0 0,8 0 0,9 0 0,0 0 0,-9 1 0,-3 0 0,3-1 0,8 1 0,8 2 0,2 9 0,2-7 0,-1 6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12:46:40.686"/>
    </inkml:context>
    <inkml:brush xml:id="br0">
      <inkml:brushProperty name="width" value="0.2" units="cm"/>
      <inkml:brushProperty name="height" value="0.2" units="cm"/>
      <inkml:brushProperty name="color" value="#F2F2F2"/>
    </inkml:brush>
  </inkml:definitions>
  <inkml:trace contextRef="#ctx0" brushRef="#br0">0 99 24575,'75'-5'0,"29"-1"0,-36 2 0,4 0 0,6 0 0,-1 0 0,53-3 0,-33-2 0,-25-2 0,-7-1 0,4-1 0,-1 3 0,-12 4 0,-18 3 0,-12 3 0,-7 1 0,4 0 0,3 1 0,-1 0 0,-6 0 0,-9-1 0,-1-1 0,1 0 0,2 0 0,4 0 0,5 1 0,1 0 0,-3-1 0,-5 1 0,11-1 0,13 1 0,1 0 0,-7 1 0,-19-2 0,-10 1 0,0-1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9:50:39.5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112 72 24575,'17'-2'0,"4"1"0,1-1 0,-1 1 0,-3 1 0,-1 0 0,9 0 0,5 1 0,3-1 0,4 2 0,0 0 0,2 0 0,-2-1 0,-7 0 0,-8-1 0,-6-1 0,-2 1 0,2 0 0,4 0 0,-2 0 0,-4-1 0,-5 1 0,-5-1 0,-2 1 0,0-1 0,1 0 0,1 0 0,1 0 0,0 0 0,0-1 0,-3 1 0,-1 0 0,-9-7 0,0 1 0,-4-3 0,2 5 0,-2 2 0,-5 1 0,-6-1 0,-5 0 0,-2 0 0,0 2 0,1 0 0,2 1 0,2 0 0,3 0 0,5 0 0,5 0 0,0 0 0,-12 0 0,-25-1 0,-26-2 0,-11-1 0,11 0-6784,26 1 6784,26 1 0,17 3 0,9 8 0,-1-6 0,2 6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12:46:41.721"/>
    </inkml:context>
    <inkml:brush xml:id="br0">
      <inkml:brushProperty name="width" value="0.2" units="cm"/>
      <inkml:brushProperty name="height" value="0.2" units="cm"/>
      <inkml:brushProperty name="color" value="#F2F2F2"/>
    </inkml:brush>
  </inkml:definitions>
  <inkml:trace contextRef="#ctx0" brushRef="#br0">0 9 24575,'114'0'0,"-42"0"0,3 0 0,5-1 0,-2 0 0,-8 0 0,-6 0 0,12-2 0,-46 1 0,-11 3 0,-11 0 0,2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12:46:44.671"/>
    </inkml:context>
    <inkml:brush xml:id="br0">
      <inkml:brushProperty name="width" value="0.2" units="cm"/>
      <inkml:brushProperty name="height" value="0.2" units="cm"/>
      <inkml:brushProperty name="color" value="#F2F2F2"/>
    </inkml:brush>
  </inkml:definitions>
  <inkml:trace contextRef="#ctx0" brushRef="#br0">1 8 24575,'56'-3'0,"7"1"0,3 2 0,-4 0 0,-14-1 0,-11 1 0,0-1 0,12 0 0,14 1 0,7 0 0,1 1 0,-1 1 0,0 2 0,0 2 0,-6 0 0,-6 0 0,-6-2 0,4-1 0,5 0 0,0-1 0,-5-1 0,-6 1 0,1-1 0,5-1 0,1 0 0,-8 0 0,-7 0 0,-3 0 0,5 0 0,5 0 0,3-1 0,-4 0 0,-7 0 0,-1 1 0,1 0 0,1 0 0,-2 0 0,-4 0 0,0 0 0,7 1 0,8 0 0,1-1 0,-8 1 0,-11-1 0,-8 0 0,-4 0 0,2 0 0,3 0 0,11-1 0,8 1 0,0-1 0,-1 0 0,-8 1 0,-2-1 0,-1 0 0,-2 1 0,-1-1 0,-1 0 0,0 0 0,-1 0 0,-4 0 0,-6 0 0,-4 1 0,6 0 0,8 0 0,9 0 0,5 1 0,-1 1 0,-1-1 0,-1-1 0,6 0 0,10 0 0,10 0 0,2-1 0,-8 0 0,-14 0 0,-9 1 0,-4 0 0,0 0 0,3 0 0,-1 0 0,-1 1 0,-2 0 0,-1 1 0,3-1 0,3 2 0,6-2 0,5 1 0,0 0 0,-3-1 0,-7 0 0,-7 0 0,-2-1 0,2 0 0,0 0 0,-1 0 0,-3 1 0,-2 0 0,-2 0 0,5 1 0,5-1 0,2 0 0,0-1 0,0 0 0,3 0 0,4 0 0,3 1 0,1-1 0,-2 1 0,-1-1 0,-1-2 0,0 0 0,1 0 0,-1 3 0,-1 2 0,2 1 0,6 1 0,6 0 0,-3-1 0,-12-2 0,-16-2 0,-14 0 0,-51 3 0,29-3 0,-32 2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12:46:49.655"/>
    </inkml:context>
    <inkml:brush xml:id="br0">
      <inkml:brushProperty name="width" value="0.2" units="cm"/>
      <inkml:brushProperty name="height" value="0.2" units="cm"/>
      <inkml:brushProperty name="color" value="#F2F2F2"/>
    </inkml:brush>
  </inkml:definitions>
  <inkml:trace contextRef="#ctx0" brushRef="#br0">1 1 24575,'59'1'0,"34"1"0,36 5 0,-60-2 0,-1 0 0,40 6 0,-45-2 0,-30-3 0,-25-4 0,4 1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12:46:52.939"/>
    </inkml:context>
    <inkml:brush xml:id="br0">
      <inkml:brushProperty name="width" value="0.2" units="cm"/>
      <inkml:brushProperty name="height" value="0.2" units="cm"/>
      <inkml:brushProperty name="color" value="#F2F2F2"/>
    </inkml:brush>
  </inkml:definitions>
  <inkml:trace contextRef="#ctx0" brushRef="#br0">1124 139 24575,'-29'2'0,"-5"0"0,-18-2 0,-19-4 0,-5-3 0,9-2 0,25 0 0,18 3 0,5 0 0,-1 3 0,1 0 0,-13 2 0,-9 0 0,-7 0 0,-7 0 0,12 1 0,8 0 0,2 0 0,-3 0 0,-1 0 0,13-4 0,25-4 0,28-4 0,17-2 0,7 0 0,3 0 0,-5 4 0,-11 1 0,-16 4 0,-1 3 0,24 3 0,28 1 0,13 0 0,-12 0 0,-33-1 0,-25-1 0,-10 1 0,-1 0 0,1 1 0,-40 6 0,-21-5 0,-61 5 0,-7-6 0,-4 1 0,1 1 0,6-1 0,13-1 0,20-1 0,35-1 0,30 0 0,10 1 0,3-1 0,-1 1 0,0 0 0,59 12 0,-40-10 0,45 9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12:46:57.607"/>
    </inkml:context>
    <inkml:brush xml:id="br0">
      <inkml:brushProperty name="width" value="0.2" units="cm"/>
      <inkml:brushProperty name="height" value="0.2" units="cm"/>
      <inkml:brushProperty name="color" value="#F2F2F2"/>
    </inkml:brush>
  </inkml:definitions>
  <inkml:trace contextRef="#ctx0" brushRef="#br0">1 27 24575,'62'-7'0,"33"1"0,28 2 0,-3 2 0,-36 2 0,-40 0 0,-23 0 0,15-2 0,30 1 0,30-1 0,25 0 0,1 2 0,-11 0 0,-21 0 0,-17 0 0,9 3 0,24 5 0,19 2 0,6 1 0,-14-4 0,-21-4 0,-6 0 0,-1 0 0,0-1 0,-1 0 0,-10 0 0,-14 0 0,-18 0 0,-3 1 0,-4-1 0,-2-1 0,-6-1 0,-4 0 0,1 0 0,16 1 0,34 2 0,39 2 0,-45-3 0,1 1 0,3 0 0,-3-1 0,44 2 0,-44-1 0,-39-1 0,-24-2 0,-4 0 0,12-2 0,14 1 0,9 0 0,-1 1 0,-11-1 0,-10 1 0,5-2 0,25 0 0,32-1 0,23 1 0,-5 1 0,-21-1 0,-23 1 0,-12 0 0,7-1 0,5 1 0,2-1 0,-2 2 0,-8-1 0,-8-1 0,-3-1 0,1 0 0,1 0 0,4 1 0,8 0 0,3-1 0,1 0 0,-3 1 0,-10 0 0,-7 1 0,3 0 0,11 0 0,18 0 0,6-1 0,-6 1 0,-17 0 0,-19 0 0,3 1 0,8 0 0,13 1 0,4 0 0,-13 0 0,-10 0 0,2-1 0,21 3 0,29 1 0,15 2 0,-5-1 0,-22-2 0,-25-2 0,-18-1 0,-6 0 0,9 0 0,18 0 0,16 1 0,-2 0 0,-14 0 0,-19-1 0,-14 0 0,-3-1 0,2 0 0,-1 0 0,-2 1 0,1-1 0,3 2 0,8-1 0,7 1 0,2 0 0,-7-1 0,-7 0 0,-5 0 0,5-1 0,9 1 0,9-1 0,-1 0 0,-7 0 0,-8 0 0,-7 0 0,-1 0 0,1 1 0,6 0 0,5 1 0,4 1 0,-2-1 0,-6 0 0,-9-1 0,-7 0 0,2 0 0,5 0 0,5 0 0,1 0 0,-6 0 0,-8 0 0,-5 0 0,-21 3 0,14-2 0,-14 2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12:47:00.725"/>
    </inkml:context>
    <inkml:brush xml:id="br0">
      <inkml:brushProperty name="width" value="0.2" units="cm"/>
      <inkml:brushProperty name="height" value="0.2" units="cm"/>
      <inkml:brushProperty name="color" value="#F2F2F2"/>
    </inkml:brush>
  </inkml:definitions>
  <inkml:trace contextRef="#ctx0" brushRef="#br0">0 42 24575,'77'0'0,"-1"0"0,15 1 0,-7 0 0,10 0 0,15 0 0,7-2 0,-2-2 0,-13-3 0,-14-1 0,-8 1 0,-9 0 0,-16 2 0,-15 0 0,-2 0 0,8 1 0,9 2 0,7 0 0,-2 1 0,-11 0 0,-8 0 0,-6 0 0,2 1 0,6 0 0,4 1 0,4 0 0,0-1 0,9 1 0,4 2 0,-2 1 0,-5 0 0,-10-1 0,-4-2 0,-2 0 0,3 0 0,2 3 0,0 1 0,-3 0 0,-5-2 0,-5-2 0,0 0 0,1 1 0,-1 1 0,1 1 0,2 1 0,5 0 0,9 1 0,8 2 0,-2 1 0,-3-1 0,-3-1 0,-3-1 0,-3 0 0,-3 0 0,-4-1 0,0 0 0,2 1 0,-1 0 0,-3-1 0,-7-1 0,0 1 0,6 0 0,6 1 0,1 0 0,-6-3 0,-10-1 0,-1-2 0,6 2 0,8 0 0,4 0 0,-3 0 0,-8-1 0,-6-1 0,2 0 0,2 0 0,0-1 0,-3 0 0,-5 0 0,-5 0 0,-4 0 0,-3 0 0,-3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12:47:06.526"/>
    </inkml:context>
    <inkml:brush xml:id="br0">
      <inkml:brushProperty name="width" value="0.2" units="cm"/>
      <inkml:brushProperty name="height" value="0.2" units="cm"/>
      <inkml:brushProperty name="color" value="#F2F2F2"/>
    </inkml:brush>
  </inkml:definitions>
  <inkml:trace contextRef="#ctx0" brushRef="#br0">1 16 24575,'84'-4'0,"-15"2"0,-17-1 0,-21 1 0,-9 1 0,-6-1 0,5 1 0,1 1 0,4-1 0,3 1 0,3 0 0,5 1 0,0 0 0,-7 0 0,-3 1 0,2-1 0,8 1 0,5 0 0,-1 0 0,-9-1 0,-4 0 0,1-1 0,0 2 0,1-1 0,-4 0 0,3 1 0,1-1 0,4 0 0,-1 0 0,-3 0 0,0 0 0,2 1 0,10-1 0,10 2 0,3-1 0,-8 1 0,-12-1 0,-13-1 0,-1-1 0,0 1 0,4-1 0,6 0 0,0 1 0,3 0 0,1 1 0,3-1 0,5 0 0,14 0 0,17 1 0,12 1 0,6 1 0,-18 1 0,-25-2 0,-22-1 0,-16-2 0,-1 1 0,1-1 0,4 0 0,15 0 0,13 0 0,12 0 0,13 0 0,-6 0 0,-8 0 0,-16 0 0,-17 0 0,-9 0 0,-1-1 0,1-1 0,-43 5 0,27-3 0,-34 4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12:47:08.159"/>
    </inkml:context>
    <inkml:brush xml:id="br0">
      <inkml:brushProperty name="width" value="0.2" units="cm"/>
      <inkml:brushProperty name="height" value="0.2" units="cm"/>
      <inkml:brushProperty name="color" value="#F2F2F2"/>
    </inkml:brush>
  </inkml:definitions>
  <inkml:trace contextRef="#ctx0" brushRef="#br0">1 41 24575,'38'-6'0,"-7"1"0,-11 2 0,0 0 0,6-1 0,15 0 0,18 0 0,3-1 0,-10 2 0,-19 0 0,-21 3 0,-7 0 0,7 0 0,17 1 0,16 2 0,8 1 0,-8 1 0,-17-1 0,-6-2 0,0-2 0,1-1 0,1 1 0,-7-1 0,-3 1 0,-2 0 0,2 0 0,9 0 0,13 0 0,2 0 0,-6 0 0,-15 0 0,-7-1 0,6 1 0,13-1 0,17 0 0,27 0 0,35 0 0,24 1 0,-64 1 0,0 0 0,53 1 0,-27-1 0,-16 0 0,-8 0 0,-9-2 0,-9 0 0,-10 0 0,-7-1 0,3 1 0,8-1 0,4 1 0,2 0 0,-5 0 0,-12 1 0,-11 0 0,-11 0 0,-4 0 0,9 0 0,12-1-3277,3 0 2457,-6 0 1,-13 1 0,-11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12:47:14.928"/>
    </inkml:context>
    <inkml:brush xml:id="br0">
      <inkml:brushProperty name="width" value="0.2" units="cm"/>
      <inkml:brushProperty name="height" value="0.2" units="cm"/>
      <inkml:brushProperty name="color" value="#F2F2F2"/>
    </inkml:brush>
  </inkml:definitions>
  <inkml:trace contextRef="#ctx0" brushRef="#br0">0 150 24575,'109'3'0,"-6"-1"0,14 0 0,-6 0 0,0-1 0,3 1 0,-7 0 0,-5-2 0,-8-2 0,10-1 0,21 1 0,-55 1 0,3 0 0,11 0 0,4 1 0,3-1 0,0 0 0,-8 1 0,-4-1 0,45 0 0,-52 1 0,-40-1 0,-12 1 0,4-1 0,7 1 0,3-1 0,-6 0 0,-12 0 0,-7 0 0,5-2 0,11-2 0,10-3 0,2 0 0,-6 1 0,-9 2 0,-7 1 0,1-1 0,1 0 0,1 0 0,-3 1 0,-5 2 0,3 1 0,14 1 0,17 0 0,16-1 0,5-1 0,-7-1 0,-8 1 0,-6-1 0,-7-1 0,-3 0 0,-9 0 0,-8 1 0,-5 2 0,-1-1 0,3 0 0,7-1 0,7-2 0,-2 1 0,6 0 0,-4-1 0,0 2 0,1 0 0,-8 3 0,3 0 0,5 1 0,13-1 0,20 1 0,23 0 0,4 0 0,-14-1 0,-24 1 0,-22 0 0,7-1 0,21 1 0,21 1 0,6 1 0,-7 0 0,-10-2 0,-13 0 0,-10-1 0,-13 0 0,-6 0 0,7 0 0,17 1 0,25 0 0,19 1 0,4 0 0,-15 0 0,-26-1 0,-22 0 0,-8-1 0,-1 0 0,1 0 0,0 0 0,1 0 0,1-1 0,6 0 0,14 1 0,15 1 0,6 1 0,-3-1 0,-10 0 0,-8 0 0,-1 0 0,-1-1 0,-9 1 0,-9 0 0,-3-1 0,1 0 0,5 0 0,5 0 0,-1 0 0,8 0 0,12 0 0,27 2 0,29 1 0,-39-1 0,3 1 0,8 0 0,0 0 0,-8 0 0,-4-1 0,36 2 0,-44-2 0,-24-2 0,1 1 0,7-1 0,4 0 0,5 0 0,10 1 0,3 0 0,-5 0 0,-12 0 0,-15-1 0,-7 0 0,2 1 0,5 0 0,-4-1 0,-7-1 0,-4 1 0,0-1 0,3 1 0,2 0 0,-4 0 0,1 0 0,7 1 0,7 0 0,2-1 0,-4 1 0,-5-1 0,0 0 0,5 0 0,6 0 0,1 0 0,0 0 0,1 1 0,2-1 0,12 1 0,22 2 0,10-1 0,-8 0 0,-23 0 0,-31-2 0,-15 0 0,1 0 0,4-1 0,10 0 0,7 1 0,-1-1 0,-6 0 0,-7 0 0,-2-1 0,4 0 0,2 0 0,-1 1 0,-2 0 0,-1 0 0,7 1 0,6-1 0,4 0 0,-4 0 0,-9 0 0,-8 0 0,-2 1 0,7 0 0,6-1 0,3 1 0,-2-1 0,-4-1 0,-3 1 0,1 0 0,0 0 0,2 0 0,-1-1 0,-2 1 0,-2 0 0,-1-1 0,2 1 0,2-2 0,1 1 0,-2 0 0,2 0 0,1 0 0,-1 0 0,1-1 0,1 1 0,0-1 0,11 0 0,11-1 0,4 0 0,-5 1 0,-13 0 0,-13 1 0,1-1 0,16 0 0,31 1 0,22 1 0,3-1 0,-23 1 0,-35 0 0,-20 0 0,-6 0 0,1-1 0,1 1 0,3-1 0,3 0 0,6 0 0,3 1 0,6-1 0,5 1 0,0 0 0,2 1 0,-7 0 0,3 0 0,6 0 0,4 0 0,3 1 0,-1-1 0,-1 1 0,-2 0 0,-6 0 0,-5-1 0,-6 1 0,2-1 0,2 1 0,1 0 0,1 0 0,-5 1 0,-5-1 0,-1 0 0,1-1 0,3 1 0,7 0 0,6 0 0,4 1 0,-1-2 0,-4 0 0,-2-1 0,-3 0 0,2 1 0,1 1 0,-1 0 0,-1 0 0,-3 0 0,-6 1 0,-3-1 0,-1 0 0,-2 0 0,-1 0 0,-4 0 0,-5 0 0,0 0 0,6 0 0,3 1 0,0 0 0,-5-1 0,-2-1 0,3 0 0,0 0 0,-2 0 0,-4 0 0,-5 0 0,7 1 0,3 0 0,7 0 0,-2 0 0,-6 0 0,-6-1 0,-5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14:25:06.5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24575,'33'1'0,"7"0"0,18 0 0,27-1 0,-31 0 0,3 0 0,6 0 0,2 0 0,0 0 0,-2 0 0,-9 0 0,-4 0 0,31 0 0,-10 0 0,10 0 0,-30 1 0,4 0 0,12 2 0,3 0 0,6 0 0,1 1 0,-1-1 0,-2 0 0,-3 0 0,-2-2 0,-9 0 0,-3 0 0,41 1 0,-14-1 0,-14 0 0,-15 0 0,-9-1 0,-3 0 0,1 1 0,9 0 0,7 1 0,2-1 0,1 0 0,-2-1 0,4 0 0,4 0 0,-4 1 0,-9 0 0,-10 2 0,-3 1 0,5 0 0,2-1 0,-7-1 0,-14-1 0,-15-1 0,-3 0 0,6 1 0,5-1 0,1 1 0,0 0 0,0 0 0,8 0 0,9 2 0,4 0 0,-6-1-3277,-12-1 0,-13 0 3047,-7-1 230,0 0 0,4 0 0,9 0 0,22 1 0,27 0 3276,27 0-1638,-44-1 0,2 1-1522,9-1 0,1 0-116,1 0 0,0 0 0,-3 1 0,0 0 0,-2 0 0,-3 1 0,29 1 0,-7-1 0,5-1 0,5-1 0,-2 0 0,-8 0 0,-9 0 0,-9 0 0,4 0 0,7 0 0,3 0 0,-4-1 0,-14-1 0,-10 1 0,0 0 0,3 0 0,2 1 0,-1 0 0,-2 0 0,4 2 0,5 2 0,6 0 0,3 0 0,-8-1 0,-4-2 0,2 0 0,0 0 0,4 0 0,-5 1 0,-11-1 0,-3-1 0,0 0 0,4 0 0,0-2 0,-5 1 0,-2-1 0,4 2 0,13 2 0,7-1 0,1 1 0,-4-1 0,-9 0 0,-5 1 0,5 1 0,8 2 0,3-1 0,0-1 0,-8-3 0,-2 1 0,8 0 0,6 2 0,3 0 0,0-1 0,3 0 0,4 0 0,9-1 0,7 1 0,6-1 0,-1 0 0,-6 0 0,-6-1 0,-10-1 0,-6 0 0,-4 1 0,-9 0 0,1 0 0,6-1 0,6-1 0,0 2 0,-7 0 0,-10 0 0,-4 0 0,0 0 0,0 0 0,-2 0 0,0 1 0,1 0 0,4 0 0,8 1 0,4-1 0,-1 0 0,-5-1 0,-11-2 0,-9 0 0,-2-1 0,7 0 0,19 2 0,14 0 0,0 1 0,-15 0 0,-24-1 0,-10 0 0,-3 1 0,1 0 0,-3 0 0,-8 0 0,-6 1 0,-1 0 0,1 0 0,-18-10 0,2 6 0,-24-9 0,-2 7 0,-10 2 0,-2 0 0,3 2 0,1 2 0,-2 3 0,-7 2 0,-4 1 0,4-1 0,9-3 0,8-2 0,8-1 0,5 1 0,-7-2 0,-22-2 0,-18-2 0,-11-2 0,13 1 0,34 2 0,19 3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9:50:41.9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26 97 24575,'26'-1'0,"6"0"0,8 1 0,6-1 0,-5 1 0,-14-1 0,-12 0 0,-3 1 0,5 0 0,9 0 0,4 0 0,3 1 0,-5 0 0,-5 1 0,-8-1 0,-9-1 0,-4-1 0,-4-3 0,-1-2 0,-2-3 0,-1 0 0,-1 2 0,-2 0 0,-2 2 0,-6 0 0,-10 0 0,-8 0 0,-3 1 0,4 1 0,9 1 0,10 1 0,6 1 0,4 0 0,-1 0 0,-4-1 0,-9 0 0,-6-1 0,-3 1 0,1-1 0,3 1 0,6-1 0,4 2 0,2-1 0,4 1 0,3-1 0,23-2 0,-2 2 0,18-3 0,-11 2 0,-2 1 0,-2 1 0,-1 0 0,-1 0 0,-2 0 0,-5 0 0,-2 0 0,-1 0 0,0 1 0,-1-1 0,-2 1 0,-1-1 0,0 1 0,0-1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14:25:08.2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2 24575,'47'-1'0,"10"1"0,14 4 0,20 2 0,-42-3 0,2 0 0,0 0 0,1-2 0,-1 1 0,1-2 0,-2 0 0,0 0 0,2 1 0,1-1 0,4 1 0,2 0 0,6 0 0,2 1 0,3-1 0,1 0 0,3-1 0,0 0 0,-5-1 0,-2 0 0,-9 0 0,-1 0 0,-1 0 0,0 1 0,2 1 0,1 1 0,7 0 0,2 0 0,5 1 0,0-1 0,-2-1 0,-2 0 0,-10-1 0,-3 0 0,40-2 0,-11 0 0,-5 1 0,-2 0 0,-7 0 0,-12 0 0,-15-1 0,-9 0 0,1 1 0,14 0 0,18 1 0,11 0 0,2 0 0,-1 0 0,2 0 0,-14 0 0,-20-1 0,-26 0 0,-20 0 0,-4-1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14:25:13.00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1 194 24575,'19'-2'0,"2"2"0,7 5 0,13 2 0,20 1 0,18 0 0,3-6 0,-5-4 0,-14-3 0,-10-3 0,0 2 0,17 3 0,13 2 0,4 1 0,-8 0 0,-18 1 0,-4 0 0,13 2 0,21 1 0,-40-2 0,0 0 0,42 1 0,-24-3 0,-30-1 0,-18 0 0,-8 1 0,-3 0 0,-5 0 0,-37-1 0,-28-1 0,4 0 0,-6 0 0,-9 1 0,0-1 0,3 1 0,3-1 0,8 2 0,5-1 0,-20 0 0,29 0 0,1-2 0,-4 0 0,-17 0 0,-18 0 0,-16 2 0,8 0 0,15 0 0,21 1 0,24-1 0,14 1 0,8 0 0,3 0 0,-3 0 0,0 0 0,45-1 0,-9-2 0,33-2 0,-26-2 0,-5 1 0,-1-1 0,-3 3 0,-5 0 0,-6 1 0,3 0 0,7-3 0,10-1 0,7-2 0,-4 0 0,-9 3 0,-13 2 0,-12 2 0,-33 0 0,-20 0 0,-29 0 0,-7 3 0,14 3 0,23 1 0,20-3 0,20 0 0,39 2 0,23 1 0,1 0 0,8 1 0,5-2 0,2 0 0,7 0 0,0-1 0,-7-2 0,-5-1 0,34-4 0,-17 0 0,-2-1 0,14 1 0,-42 4 0,0-1 0,0 1 0,0 0 0,42 1 0,-8 0 0,-7-1 0,-11 0 0,-13 1 0,-10 0 0,-6 1 0,1 2 0,7 1 0,5 1 0,1 1 0,-2-2 0,-7-2 0,-13-2 0,-7 0 0,-6-2 0,8 0 0,11-2 0,9 0 0,6-2 0,-1-2 0,9-1 0,15-2 0,8 1 0,7 1 0,-7 3 0,-15 1 0,-12-1 0,-15 0 0,-12 0 0,-5 1 0,-2-1 0,0 1 0,2-2 0,2 1 0,4-1 0,6 1 0,5 0 0,-4-2 0,-5 0 0,-2 1 0,1 1 0,6 1 0,6 2 0,1 0 0,-4 0 0,-9 1 0,-8-1 0,-2 2 0,8 2 0,10 2 0,2 0 0,-3 0 0,-4-1 0,-1 1 0,3 1 0,-3-1 0,-9 1 0,-5-2 0,0 0 0,5-1 0,2 1 0,1-1 0,0-1 0,1 1 0,2 0 0,-2-1 0,-4 0 0,-2-1 0,-2 0 0,4 0 0,1 0 0,-3 0 0,-7 0 0,-8 2 0,-4 2 0,6 6 0,-6-5 0,5 2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14:25:26.704"/>
    </inkml:context>
    <inkml:brush xml:id="br0">
      <inkml:brushProperty name="width" value="0.2" units="cm"/>
      <inkml:brushProperty name="height" value="0.2" units="cm"/>
      <inkml:brushProperty name="color" value="#F2F2F2"/>
    </inkml:brush>
  </inkml:definitions>
  <inkml:trace contextRef="#ctx0" brushRef="#br0">0 7 24575,'18'1'0,"8"-1"0,12-1 0,20 1 0,11-1 0,-4 0 0,-11 0 0,-6-1 0,3 1 0,4 0 0,0 1 0,-5 1 0,-1 1 0,6 0 0,8 1 0,2 0 0,-1-2 0,-4 0 0,2-1 0,9 0 0,6 1 0,0 0 0,-5 0 0,-9 0 0,-8-1 0,-4 1 0,3 2 0,7 3 0,8 1 0,3-2 0,-8-2 0,-7-1 0,-2 0 0,5 0 0,13 1 0,9-1 0,5 0 0,-2-1 0,-1 0 0,1-1 0,-2 0 0,3 1 0,5 2 0,2 2 0,-43-3 0,0 0 0,50 0 0,-7-1 0,-2 0 0,-2 0 0,-2 3 0,-10 0 0,-11 0 0,-11-2 0,-7 0 0,1 0 0,4-1 0,7 1 0,24 1 0,-31-1 0,3 0 0,6 1 0,2-1 0,4 0 0,2 0 0,0 0 0,2 0 0,3 0 0,1 0 0,1 0 0,0 0 0,-4-1 0,-3 0 0,-6 0 0,-3-1 0,-6 0 0,-1 0 0,-2 0 0,2 0 0,5 0 0,3 0 0,4 0 0,2 0 0,4 0 0,1 0 0,2 0 0,-1 0 0,-8 0 0,-3 0 0,-3 0 0,-2 0 0,-3 0 0,-1 0 0,43 0 0,-46 0 0,1 0 0,-2 0 0,0 0 0,38 0 0,-7 0 0,-10 0 0,-6 0 0,10 2 0,13 2 0,5 2 0,-6-1 0,-16-2 0,-18-1 0,-8-1 0,5 3 0,4 0 0,2 0 0,-2-1 0,-6-1 0,-3-1 0,3-1 0,10 3 0,8 2 0,3 0 0,-6 0 0,-6-2 0,-2 0 0,-3 0 0,-7 0 0,-12-1 0,3-2 0,12 0 0,16 1 0,23 2 0,-34-1 0,1 1 0,7 0 0,2 0 0,7 0 0,1-1 0,3 1 0,-1-2 0,-2 0 0,-2 0 0,-4-1 0,-1 0 0,-7 0 0,-2 0 0,39 0 0,-15 0 0,-12 0 0,-13 0 0,3-1 0,10-1 0,4 0 0,1 1 0,-12 0 0,-12 2 0,-13 0 0,-13 0 0,-13-1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14:25:28.572"/>
    </inkml:context>
    <inkml:brush xml:id="br0">
      <inkml:brushProperty name="width" value="0.2" units="cm"/>
      <inkml:brushProperty name="height" value="0.2" units="cm"/>
      <inkml:brushProperty name="color" value="#F2F2F2"/>
    </inkml:brush>
  </inkml:definitions>
  <inkml:trace contextRef="#ctx0" brushRef="#br0">3 0 24575,'-1'23'0,"0"0"0,1 2 0,-1-1 0,1 1 0,0 0 0,0-2 0,0 4 0,1 1 0,0 3 0,0 1 0,1-3 0,-1-1 0,1-2 0,-2 3 0,1 3 0,-1 2 0,1-1 0,1-1 0,-1-6 0,0-3 0,0-5 0,-1-4 0,1-4 0,0-5 0,11-27 0,11-9 0,-6 2 0,2 4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14:25:29.738"/>
    </inkml:context>
    <inkml:brush xml:id="br0">
      <inkml:brushProperty name="width" value="0.2" units="cm"/>
      <inkml:brushProperty name="height" value="0.2" units="cm"/>
      <inkml:brushProperty name="color" value="#F2F2F2"/>
    </inkml:brush>
  </inkml:definitions>
  <inkml:trace contextRef="#ctx0" brushRef="#br0">1 1 24575,'66'13'0,"26"-1"0,-37-8 0,3-1 0,11-1 0,5-1 0,13-1 0,4 1 0,-25-1 0,2 0 0,0 1 0,2 0 0,1 0 0,-1 1 0,-1 0 0,-1 0 0,-1 1 0,24 0 0,-2-1 0,-7 1 0,-1-1 0,0 0 0,-1-1 0,-4 0 0,-2 0 0,-6 1 0,-3-1 0,-10 0 0,-4 0 0,21 1 0,-33-1 0,-20 0 0,-8-2 0,-8 0 0,3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14:25:34.107"/>
    </inkml:context>
    <inkml:brush xml:id="br0">
      <inkml:brushProperty name="width" value="0.2" units="cm"/>
      <inkml:brushProperty name="height" value="0.2" units="cm"/>
      <inkml:brushProperty name="color" value="#F2F2F2"/>
    </inkml:brush>
  </inkml:definitions>
  <inkml:trace contextRef="#ctx0" brushRef="#br0">75 297 24575,'20'0'0,"12"-1"0,20 5 0,32 5 0,-29-3 0,4 1 0,5 0 0,2 0 0,-4-3 0,0 0 0,1-1 0,-1-2 0,-1-1 0,0 0 0,0 1 0,0-1 0,4 2 0,0-1 0,2 3 0,0 0 0,-1 1 0,0 0 0,-2 0 0,1-1 0,-3 1 0,0-1 0,2-1 0,1 0 0,2 0 0,1 1 0,3-1 0,0-1 0,1 0 0,-1-1 0,-4-1 0,-1-1 0,-8 0 0,-2-2 0,27-4 0,-33 0 0,-26 1 0,-13 0 0,-6 0 0,-8 2 0,-16-1 0,-19-1 0,-35-6 0,24 4 0,-4-2 0,-4-1 0,-2 1 0,0 0 0,3 1 0,-29-3 0,30 8 0,16 4 0,1 2 0,-10 0 0,-13 0 0,-7-2 0,2 0 0,4 0 0,-1-2 0,5 0 0,0 0 0,-3-1 0,2 1 0,2 1 0,11 0 0,20-1 0,25-4 0,41-4 0,47-2 0,-24 7 0,7 0 0,15 1 0,4 1 0,9 0 0,2 2 0,-33 0 0,0 1 0,0-1 0,31 1 0,0 1 0,-1 0 0,0 0 0,-6 0 0,-1 0 0,-6 0 0,-4-1 0,-13 1 0,-6-1 0,13 0 0,-42-1 0,-39-2 0,-53-8 0,0 1 0,-11-1 0,4 0 0,-5-1 0,-4 0-354,-15-2 1,-4-2 0,1 1 353,4 0 0,0 1 0,4 0 0,15 3 0,3 0 0,6 1 0,-2 1 0,11 1 0,8 4 0,20 3 0,-6 1 0,-10 0 0,-5 0 1060,-6 0-1060,-14 0 0,-11 0 0,-12 0 0,4 0 0,18 1 0,10 0 0,12 0 0,3-1 0,-2 0 0,10 1 0,9 0 0,13 1 0,5-1 0,-2-1 0,-3 0 0,1 0 0,-1 0 0,-5 1 0,-7 0 0,-4 2 0,-2 1 0,3 1 0,2-1 0,3-2 0,2-1 0,-2 0 0,-2-2 0,-2 0 0,1 1 0,3-1 0,2 1 0,0 0 0,-2 0 0,-2 0 0,-4-1 0,-1 0 0,-5 1 0,-12-3 0,-7 0 0,-4-2 0,4-2 0,13 2 0,11 1 0,10 2 0,14 1 0,47 2 0,-29-1 0,31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14:25:39.074"/>
    </inkml:context>
    <inkml:brush xml:id="br0">
      <inkml:brushProperty name="width" value="0.2" units="cm"/>
      <inkml:brushProperty name="height" value="0.2" units="cm"/>
      <inkml:brushProperty name="color" value="#F2F2F2"/>
    </inkml:brush>
  </inkml:definitions>
  <inkml:trace contextRef="#ctx0" brushRef="#br0">1847 62 24575,'76'5'0,"-27"-2"0,3 0 0,10 1 0,3 0 0,2-1 0,-2 0 0,-13-2 0,-4 0 0,16-1 0,-28-1 0,-6 1 0,12 2 0,19 2 0,15 2 0,1-1 0,-5-2 0,-15-1 0,-16-1 0,-14 1 0,-14-1 0,-11-1 0,-39 0 0,-28 0 0,10 0 0,-5 0 0,-5 0 0,0-1 0,3 0 0,3 1 0,-36-2 0,26 2 0,14 1 0,-8 0 0,-3 0 0,-4-1 0,-5-2 0,-7-3 0,31 0 0,-4 1 0,-13-2 0,-3 0 0,-8 0 0,-3 0 0,-1 2 0,1 0 0,10 1 0,2 1 0,6 0 0,2 1 0,1-1 0,1 1 0,-4-1 0,0 0 0,-3 1 0,1-1 0,6 1 0,2-1 0,-42-1 0,19-2 0,7 0 0,10-1 0,13 1 0,18 1 0,17 3 0,7 0 0,0 1 0,-5 0 0,-4 0 0,-6 0 0,0 0 0,5 0 0,7 0 0,5-1 0,-12-4 0,11 3 0,-9-4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14:25:44.892"/>
    </inkml:context>
    <inkml:brush xml:id="br0">
      <inkml:brushProperty name="width" value="0.2" units="cm"/>
      <inkml:brushProperty name="height" value="0.2" units="cm"/>
      <inkml:brushProperty name="color" value="#F2F2F2"/>
    </inkml:brush>
  </inkml:definitions>
  <inkml:trace contextRef="#ctx0" brushRef="#br0">1 20 24575,'29'5'0,"6"0"0,17 0 0,13 0 0,6 0 0,5 2 0,-5-3 0,-13-1 0,-5-2 0,-7-2 0,8 1 0,14 2 0,8 2 0,-4 1 0,-11-1 0,-9-1 0,-4 0 0,5 2 0,8 1 0,0 2 0,0-1 0,-6-3 0,-10-1 0,-10-2 0,-1 1 0,12 1 0,21 2 0,29 1 0,-41-2 0,2-1 0,-4 0 0,-1-1 0,38 1 0,-29-1 0,-19-1 0,-4 0 0,5-2 0,6 0 0,0 0 0,-10-1 0,-12 1 0,-5-1 0,4 1 0,10-1 0,5 1 0,-1 0 0,-7 0 0,-4 0 0,9 0 0,15 0 0,17 0 0,11 0 0,-3 1 0,-8 0 0,-5 0 0,0 0 0,-4 0 0,-5 0 0,0 0 0,6 0 0,0 0 0,-10 0 0,-30 0 0,-70-8 0,-7 1 0,-8-2 0,-8 0 0,-1 1 0,2 0 0,6 0 0,-13 2 0,52 6 0,14 0 0,5 1 0,-1 0 0,-11-1 0,-16 0 0,-15 0 0,-11 0 0,-4 0 0,5 0 0,7 0 0,1 0 0,-13-2 0,-25-2 0,32 1 0,-2-1 0,0 1 0,1 0 0,7-1 0,2 0 0,-32-4 0,15 0 0,3 0 0,10 4 0,14 1 0,15 2 0,6 0 0,-4-1 0,-2-1 0,0 1 0,3 1 0,0 1 0,-1 1 0,1 0 0,9 1 0,13-1 0,19 2 0,28 2 0,37 1 0,-22-3 0,7 0 0,25 1 0,5-1-239,-26-1 1,2 1 0,1-1 238,2 0 0,0 0 0,1 0 0,-1-1 0,1 0 0,-2 0 0,-7 0 0,-2 0 0,-1-1-42,32 0 1,-2 0 41,-6-1 0,-3 0 0,-9-1 0,-2 0 0,-6 0 0,-1-1 0,1 1 0,2 0 0,11 0 0,3 1 0,10 1 0,2 1 0,-31-1 0,0 1 0,-1-1 0,21 1 0,-6-1 0,-21 0 0,-8-1 0,12-2 712,-33 0-712,-6 1 86,7 1-86,13 0 0,1 0 0,-8 0 0,-8 0 0,-6 0 0,5 1 0,7 0 0,9 0 0,-2 0 0,-7 0 0,-11 0 0,-6 0 0,14 0 0,17 0 0,5 0 0,-8 0 0,-19 0 0,-5 0 0,22 3 0,45 3 0,-25-1 0,5 0 0,3 1 0,-3-1 0,-11 0 0,-5-1 0,13 1 0,-46-3 0,-14-2 0,-5 0 0,-14 8 0,-37 0 0,-31-2 0,-11 0 0,17-1 0,-10 1 0,-5 0 0,-4 0 0,-1-1 0,1 1 0,-3 0 0,-2 1 0,-2-1 0,1 0 0,1 1 0,1-1 0,6-1 0,-2 1 0,0 0 0,4-1 0,5 0 0,8 0 0,-34 0 0,11 0 0,54 1 0,68 1 0,19-7 0,19 0 0,1 0 0,-20 0 0,-12-1 0,-11-1 0,5-1 0,12-1 0,17-1 0,14 0 0,5 0 0,-12 0 0,-24 3 0,-21 1 0,-6 0 0,13 1 0,16-1 0,8 1 0,9 1 0,16 2 0,24 3 0,-35-2 0,3 0 0,-1-1 0,-2 1 0,35 1 0,-38-2 0,-37-2 0,-12-1 0,5-2 0,6-1 0,9-2 0,10-1 0,10-1 0,6 3 0,1 2 0,0 2 0,0 1 0,8 3 0,19 2 0,9 3 0,-9 0 0,-24-3 0,-26-2 0,-7 0 0,9 1 0,6 1 0,-5-2 0,-10-2 0,-12-2 0,-5 0 0,-9 0 0,-15-1 0,-37-2 0,-40 0 0,34 2 0,-3 0 0,1 0 0,1 0 0,-28 1 0,32 0 0,24 0 0,14 0 0,5 0 0,-2 0 0,-13-1 0,-13 0 0,-9 0 0,-6-2 0,-5-3 0,1-3 0,8 1 0,19 3 0,21 3 0,14 1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14:25:47.293"/>
    </inkml:context>
    <inkml:brush xml:id="br0">
      <inkml:brushProperty name="width" value="0.2" units="cm"/>
      <inkml:brushProperty name="height" value="0.2" units="cm"/>
      <inkml:brushProperty name="color" value="#F2F2F2"/>
    </inkml:brush>
  </inkml:definitions>
  <inkml:trace contextRef="#ctx0" brushRef="#br0">1 23 24575,'69'-5'0,"21"2"0,4 2 0,-10 1 0,-30 1 0,-28-1 0,1-3 0,13-1 0,17 0 0,8 1 0,-13 2 0,-19 2 0,-8 1 0,5 1 0,13 4 0,11 1 0,-2-1 0,-10-2 0,-4-2 0,-2-2 0,-4 0 0,-4-1 0,-6 1 0,-5 0 0,3 0 0,2 1 0,2 0 0,2-1 0,-2 1 0,-7-2 0,-6 1 0,-8-1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14:25:50.243"/>
    </inkml:context>
    <inkml:brush xml:id="br0">
      <inkml:brushProperty name="width" value="0.2" units="cm"/>
      <inkml:brushProperty name="height" value="0.2" units="cm"/>
      <inkml:brushProperty name="color" value="#F2F2F2"/>
    </inkml:brush>
  </inkml:definitions>
  <inkml:trace contextRef="#ctx0" brushRef="#br0">2034 38 24575,'44'2'0,"15"2"0,18-1 0,10-1 0,-8-1 0,-9-1 0,-2 0 0,4-1 0,14 0 0,-36 0 0,3 1 0,4 0 0,1 0 0,-2 1 0,-2 1 0,43 0 0,-20 1 0,-19-2 0,-4 1 0,4 3 0,2-1 0,-3 0 0,-19 0 0,-23-1 0,-22 2 0,-19 4 0,-16 0 0,-23-1 0,15-6 0,-5 0 0,-16-2 0,-5 0 0,-13 0 0,-3 0 0,-4-1 0,-1 0 0,-1-1 0,0-1 0,2 0 0,1-1 0,1-1 0,0 1 0,4-1 0,2 1 0,16 0 0,4 1 0,14 1 0,3 0 0,-28-1 0,6 1 0,-10-1 0,28 0 0,-2-1 0,-6 0 0,0-1 0,4-1 0,2 0 0,-35-4 0,41 4 0,29 2 0,11 3 0,5 0 0,1 1 0,-4-1 0,-12 0 0,-14-1 0,-12 0 0,-3-1 0,4 1 0,7 2 0,6 0 0,-1 1 0,-8 1 0,-7-1 0,-5 0 0,1 0 0,10-1 0,6 0 0,7 0 0,10 0 0,6 0 0,7 0 0,1 0 0,-2 0 0,-1 0 0,0 0 0,-1 0 0,-2 0 0,-3 0 0,-2 1 0,0 0 0,0-1 0,3 1 0,5-1 0,6 0 0,-2 0 0,-2 1 0,-4 0 0,-3 0 0,-7 0 0,-7 0 0,-3 0 0,5 0 0,9 0 0,11-1 0,5 0 0,0 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9:50:53.971"/>
    </inkml:context>
    <inkml:brush xml:id="br0">
      <inkml:brushProperty name="width" value="0.1" units="cm"/>
      <inkml:brushProperty name="height" value="0.1" units="cm"/>
      <inkml:brushProperty name="color" value="#EEEEEE"/>
    </inkml:brush>
  </inkml:definitions>
  <inkml:trace contextRef="#ctx0" brushRef="#br0">1064 0 24575,'-20'10'0,"-6"1"0,-5-2 0,0 1 0,6-4 0,8-3 0,6-2 0,2-1 0,-2 1 0,-5-1 0,-6 0 0,-10-1 0,-12-3 0,-5-1 0,1-1 0,10 3 0,14 2 0,8 1 0,4 1 0,-6-1 0,-7 1 0,-6-1 0,0 0 0,3 0 0,2 0 0,2 0 0,5 0 0,3 0 0,5 0 0,2 1 0,-2 1 0,-1-1 0,3 0 0,0 0 0,1 1 0,-2 0 0,-1 0 0,2-1 0,1 0 0,3-1 0,-1 0 0,-2 1 0,-5-2 0,-6 0 0,-4-2 0,-3 1 0,3-1 0,5 2 0,5 0 0,3 1 0,1 0 0,1 0 0,1 0 0,-1 0 0,1 0 0,1 1 0,-1-1 0,-3 0 0,0 0 0,1-1 0,1 1 0,5-1 0,2 1 0,12-5 0,6 1 0,12-2 0,2 3 0,-5 2 0,-9 0 0,-6 1 0,-2-1 0,0 0 0,3 0 0,0 0 0,1 1 0,2-1 0,8 0 0,7 0 0,2 0 0,-3 1 0,-7 0 0,-2-1 0,6-1 0,9 2 0,4 0 0,-3 1 0,0 1 0,5 0 0,2-1 0,0 1 0,-10-1 0,-11 0 0,3 0 0,7 1 0,7-1 0,-1-1 0,-10 1 0,-13-1 0,-9 0 0,-4 1 0,0-1 0,0 6 0,-2 2 0,0 3 0,0-1 0,0-3 0,-1-3 0,1-1 0,-1 0 0,-1 1 0,0 0 0,-1-1 0,1 0 0,-2-1 0,-1-1 0,-1 0 0,-5 1 0,-4-1 0,-3 0 0,-1-1 0,4-1 0,3 1 0,0-1 0,-4 0 0,-8 0 0,-10-1 0,-6-2 0,-2 0 0,4 1 0,5 1 0,7 1 0,5 1 0,5 0 0,3 0 0,-6 0 0,-7 2 0,-8 0 0,1 0 0,8-1 0,10-1 0,10 1 0,1-1 0,-3 0 0,-6-1 0,-8 0 0,-6-1 0,-4-2 0,0 1 0,4-1 0,5 1 0,5 1 0,4 2 0,4-1 0,3 1 0,-2 0 0,-8 1 0,-4 1 0,2-1 0,5 0 0,10-1 0,4-2 0,1-2 0,1 0 0,2 1 0,0 0 0,7 2 0,-8 0 0,4 1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14:25:55.511"/>
    </inkml:context>
    <inkml:brush xml:id="br0">
      <inkml:brushProperty name="width" value="0.2" units="cm"/>
      <inkml:brushProperty name="height" value="0.2" units="cm"/>
      <inkml:brushProperty name="color" value="#F2F2F2"/>
    </inkml:brush>
  </inkml:definitions>
  <inkml:trace contextRef="#ctx0" brushRef="#br0">4775 2 24575,'-31'6'0,"-10"3"0,-9 5 0,-16 5 0,-26 3 0,40-12 0,-1-2 0,1-1 0,1-2 0,-33 1 0,34-6 0,13 0 0,-6 1 0,-17 0 0,-19 0 0,-5 0 0,8-3 0,10-1 0,8 0 0,1-1 0,-2 1 0,3 0 0,4-2 0,0 0 0,-4 0 0,-5-1 0,-5 0 0,-15-1 0,-9 1 0,-3-1 0,8 2 0,21 2 0,19 1 0,8 1 0,-6 1 0,-9-1 0,-10-1 0,-3 0 0,9-2 0,6 1 0,7-1 0,2 1 0,-2 1 0,-4 1 0,1 0 0,1 1 0,6 0 0,6-1 0,6 0 0,-9 1 0,-28-1 0,-31 1 0,37 0 0,-3 0 0,-7 0 0,-1 0 0,-1 0 0,1 0 0,2 0 0,1 0 0,5 0 0,1 0 0,-40 0 0,17 1 0,-4 1 0,-5 0 0,-4 0 0,6-2 0,19-1 0,12 1 0,-3-2 0,-10 0 0,-5-1 0,8-1 0,25 1 0,22 2 0,12 0 0,-7 1 0,-9 0 0,-4 0 0,4 0 0,12 0 0,7 1 0,1-1 0,30 1 0,24 0 0,2-1 0,8 0 0,12 1 0,4 0 0,13 0 0,2 1 0,-4-1 0,-1 1 0,-5-1 0,-1 1 0,-2 0 0,1 0 0,9 1 0,3 1 0,7 1 0,1 1 0,-1 0 0,-3 1 0,-12-1 0,-5 0 0,-17-1 0,-2 1 0,-3-2 0,0-1 0,5 1 0,1-1 0,0 1 0,-1-1 0,-2 0 0,-3 0 0,30 2 0,-27-2 0,-2-2 0,-4-1 0,-2-1 0,-1-1 0,3 1 0,13 1 0,14 1 0,3 0 0,-14-1 0,-19 0 0,-14 0 0,2 1 0,9 0 0,10 0 0,3-1 0,-8 0 0,-10 0 0,-12-1 0,-9-1 0,0 0 0,4 0 0,4-1 0,0 1 0,-5 0 0,-4 0 0,1 1 0,10 0 0,8 1 0,2-1 0,1-2 0,-4-1 0,-6 0 0,-7 0 0,-10 2 0,-5 1 0,1-1 0,2-1 0,1 1 0,1 1 0,5 0 0,5 0 0,5 0 0,3 1 0,3-1 0,0 0 0,-2-2 0,-4 0 0,-2 1 0,3 1 0,-2 1 0,0 0 0,1 0 0,2 0 0,2 0 0,-4 0 0,-9 0 0,-9 0 0,-7-1 0,-19-2 0,1 2 0,-21 0 0,-9 3 0,-35 3 0,25-2 0,-3 1 0,-5-1 0,0 0 0,8-1 0,5 0 0,-16-1 0,38-1 0,19 0 0,0 0 0,-4 0 0,-4 0 0,2-1 0,4 0 0,0-1 0,-1-1 0,2 0 0,31-9 0,24 0 0,38-5 0,4 6 0,-5 6 0,-15 4 0,-12 1 0,0 0 0,-2 0 0,-4 1 0,6 1 0,7 0 0,25 0 0,-29 0 0,3-1 0,2 1 0,-1-1 0,-5 0 0,-3 0 0,25 1 0,-36-2 0,-19 0 0,-5 0 0,-4 0 0,0 0 0,-3 0 0,-3 0 0,-2 0 0,-3 0 0,4 0 0,12 2 0,20 0 0,19 1 0,13-2 0,13 1 0,-34-1 0,2 0 0,2 1 0,1 0 0,42 2 0,-31-2 0,-39-1 0,-19 0 0,-8-1 0,0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14:25:59.562"/>
    </inkml:context>
    <inkml:brush xml:id="br0">
      <inkml:brushProperty name="width" value="0.2" units="cm"/>
      <inkml:brushProperty name="height" value="0.2" units="cm"/>
      <inkml:brushProperty name="color" value="#F2F2F2"/>
    </inkml:brush>
  </inkml:definitions>
  <inkml:trace contextRef="#ctx0" brushRef="#br0">1420 131 24575,'44'4'0,"5"-2"0,10 0 0,22-1 0,17-2 0,-5-1 0,-11 0 0,-14 0 0,9 2 0,17 0 0,-38 0 0,2 0 0,2-1 0,1 1 0,-3-1 0,0 1 0,-3-1 0,-2 1 0,39 0 0,-8 3 0,-8 0 0,-16 1 0,-12-2 0,-11-1 0,-5-1 0,0 0 0,15 0 0,1 0 0,1 0 0,4 0 0,-8 0 0,1 0 0,-7 0 0,-14 0 0,-5 0 0,10 0 0,17 1 0,7 0 0,-6 0 0,-19 0 0,-18-1 0,-9 0 0,-18 1 0,8-1 0,-13 1 0,6-1 0,-15 1 0,-26 1 0,-33 3 0,25 0 0,-5 1 0,-11 0 0,-3 0 0,-6 0 0,-1 0 0,4-1 0,3-1 0,11-1 0,4 0 0,9-1 0,2 0 0,-33 3 0,16-1 0,17-2 0,11 0 0,-11-2 0,-41-8 0,23 1 0,-6-3 0,15 1 0,-4-2 0,0 0 0,-5-1 0,-1-1 0,1 1 0,4 0 0,1 1 0,2 0 0,-17-2 0,3 3 0,11 4 0,1 1 0,5 1 0,1 1 0,7 1 0,2-1 0,4 0 0,2 0 0,-21-1 0,23 0 0,11 2 0,13 1 0,11 0 0,6 1 0,2 0 0,-1 0 0,-6 0 0,-5-1 0,-9 1 0,-9-1 0,-7 1 0,-11 0 0,-6 0 0,-1 0 0,-3 0 0,11 0 0,14 0 0,16 0 0,16 0 0,33-3 0,34-3 0,37-3 0,-47 5 0,-1 1 0,34-2 0,-18 5 0,6 1 0,12 2 0,-3 0 0,-16 1 0,-15 3 0,-4 1 0,-3 1 0,-12-4 0,-17-3 0,-13-1 0,1 5 0,6 7 0,3 2 0,-1-2 0,-1-4 0,14 5 0,48 19 0,-10-9 0,7 1 0,17 4 0,5-2 0,-24-10 0,1-1 0,-1-3 0,20 2 0,-7-4 0,-19-4 0,-9-2 0,7-1 0,-55-6 0,-66-11 0,-24-10 0,19 6 0,-2-2 0,12 4 0,4 0 0,-21-7 0,47 14 0,29 9 0,-3-1 0,0-1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15:15:07.202"/>
    </inkml:context>
    <inkml:brush xml:id="br0">
      <inkml:brushProperty name="width" value="0.2" units="cm"/>
      <inkml:brushProperty name="height" value="0.2" units="cm"/>
      <inkml:brushProperty name="color" value="#F2F2F2"/>
    </inkml:brush>
  </inkml:definitions>
  <inkml:trace contextRef="#ctx0" brushRef="#br0">1 13 24575,'14'-1'0,"-1"0"0,1 0 0,13 0 0,21 1 0,25 0 0,14 0 0,7-1 0,-4-1 0,-14 0 0,-11 0 0,-9 2 0,-9 1 0,-2 0 0,-6 0 0,-6-1 0,1 0 0,4 0 0,9 0 0,3 0 0,0 0 0,-6-1 0,-3-1 0,2 1 0,-2 0 0,-3 1 0,-3 1 0,3 0 0,7 0 0,4 0 0,-4 0 0,-10 0 0,-2-1 0,9 0 0,8 1 0,-1 0 0,-8-1 0,-11 0 0,-8 0 0,0 0 0,-3 0 0,-3 0 0,0 0 0,2-1 0,5 1 0,3-1 0,-4 0 0,-4 0 0,-10 1 0,-6-1 0,0 1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15:15:13.172"/>
    </inkml:context>
    <inkml:brush xml:id="br0">
      <inkml:brushProperty name="width" value="0.2" units="cm"/>
      <inkml:brushProperty name="height" value="0.2" units="cm"/>
      <inkml:brushProperty name="color" value="#F2F2F2"/>
    </inkml:brush>
  </inkml:definitions>
  <inkml:trace contextRef="#ctx0" brushRef="#br0">1 1 24575,'48'0'0,"-2"0"0,-9 0 0,-13 1 0,-12 0 0,-9 1 0,-2 2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15:37:57.0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28 24575,'23'1'0,"0"0"0,2-1 0,8 1 0,13-1 0,3 0 0,-5 0 0,-10 0 0,-7 0 0,-1 0 0,3 0 0,1 0 0,-1 0 0,-2 0 0,4 1 0,1-1 0,6 1 0,5 1 0,-5-1 0,-5-1 0,-8 2 0,-5-1 0,1 0 0,3 0 0,7 0 0,12 0 0,7 0 0,-1 1 0,-9-2 0,-13 1 0,-9-1 0,-4 0 0,-4 0 0,-4 0 0,1 0 0,7 0 0,9 0 0,8 0 0,5 0 0,3 0 0,4 1 0,0-1 0,-6 2 0,-10 0 0,-9-2 0,-7 2 0,2-1 0,3 1 0,1 0 0,0 0 0,-1-1 0,-1 0 0,2 0 0,7-2 0,5 1 0,2-1 0,-3-1 0,-1 1 0,0 0 0,4-1 0,4 2 0,-2 0 0,-3 2 0,-7-1 0,-7 0 0,-5 0 0,-4 0 0,0-1 0,2 1 0,6 0 0,5 0 0,6 1 0,1-1 0,-6 0 0,-7-1 0,-9 0 0,-3 0 0,7 0 0,5 0 0,17 0 0,13 0 0,12 1 0,8 0 0,-3 0 0,-10 0 0,-10-1 0,-7 0 0,-2 0 0,-3 0 0,-7 0 0,-9 0 0,-6 0 0,-1-1 0,4 0 0,3 0 0,3 0 0,4 0 0,6 1 0,3-1 0,2 1 0,-4 0 0,-3 0 0,1 0 0,4 0 0,5 0 0,-2 0 0,-4 0 0,-6 0 0,-5 0 0,0 1 0,-1 0 0,6-1 0,9 1 0,12-1 0,14 1 0,8 1 0,1 0 0,-8 0 0,-7-1 0,3 0 0,5 1 0,1 0 0,-10 1 0,-20-2 0,-16 0 0,-6-1 0,7 0 0,6 0 0,4 0 0,0 0 0,-3 0 0,-1 0 0,-1 0 0,-3 0 0,0 0 0,0 0 0,3 0 0,5 0 0,6 0 0,5 0 0,-5 0 0,-8 0 0,-11 0 0,-8 0 0,2 0 0,4 0 0,10 0 0,6-1 0,7 1 0,0-2 0,1 0 0,-5 0 0,-8-1 0,-7 2 0,-5 0 0,-2 0 0,0 0 0,-2 1 0,-1-3 0,1 0 0,1-3 0,1 0 0,-1 0 0,1 1 0,-3 1 0,-1 1 0,-16-4 0,2 1 0,-13-2 0,8 4 0,0 1 0,-5 1 0,-6 1 0,-4 0 0,2 1 0,9 0 0,8 0 0,1-1 0,-1 0 0,0 1 0,-7-1 0,2 0 0,-2 0 0,0 1 0,2 1 0,-6-1 0,-9 1 0,-10 0 0,-7 0 0,-3 0 0,-3 0 0,-1-1 0,-1 0 0,1 0 0,9 0 0,11-1 0,6 0 0,5 0 0,4 1 0,6 0 0,6 0 0,2 0 0,-6 1 0,-7 0 0,-6 0 0,-1-1 0,3 0 0,6-1 0,6 0 0,5 1 0,4 0 0,0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9:29:42.013"/>
    </inkml:context>
    <inkml:brush xml:id="br0">
      <inkml:brushProperty name="width" value="0.35" units="cm"/>
      <inkml:brushProperty name="height" value="0.35" units="cm"/>
      <inkml:brushProperty name="color" value="#E8ECEE"/>
    </inkml:brush>
  </inkml:definitions>
  <inkml:trace contextRef="#ctx0" brushRef="#br0">57 0 24575,'-6'29'0,"1"-4"0,5-20 0,0 1 0,0 9 0,0-4 0,0 5 0,0-6 0,0 2 0,0-1 0,0-1 0,0-2 0,0 1 0,0 0 0,0 3 0,0-1 0,0-1 0,0 0 0,0-2 0,1 1 0,0 1 0,0-1 0,-1 3 0,0-4 0,0 2 0,1 0 0,-1 1 0,2 1 0,-2-1 0,0-3 0,0 1 0,0 0 0,0 1 0,0 2 0,0-4 0,0 4 0,0-4 0,-2 3 0,2 0 0,-2 5 0,0-3 0,1-1 0,0-5 0,-1 5 0,0-3 0,1 5 0,-1-3 0,1 0 0,0 2 0,-1 1 0,0 1 0,1 0 0,0 7 0,0 5 0,-1 2 0,1 1 0,-1-5 0,1-3 0,-1-3 0,0-1 0,0 1 0,0 3 0,-1 4 0,0 2 0,1-1 0,0-4 0,1-3 0,1-1 0,0-3 0,-1-3 0,0-3 0,1-3 0,0-1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9:29:47.614"/>
    </inkml:context>
    <inkml:brush xml:id="br0">
      <inkml:brushProperty name="width" value="0.35" units="cm"/>
      <inkml:brushProperty name="height" value="0.35" units="cm"/>
      <inkml:brushProperty name="color" value="#E8ECEE"/>
    </inkml:brush>
  </inkml:definitions>
  <inkml:trace contextRef="#ctx0" brushRef="#br0">12 0 24575,'0'25'0,"1"-6"0,0-16 0,-1 6 0,1 5 0,0 8 0,0-1 0,-1-1 0,0-5 0,-1-4 0,1 0 0,-1 2 0,1 4 0,0 3 0,-1 0 0,0-2 0,-2 0 0,1-1 0,0 0 0,1-3 0,0-5 0,1-2 0,0 5 0,0 0 0,0 5 0,0-6 0,0-3 0,-1 1 0,1 0 0,-1 2 0,0-1 0,1-2 0,0 3 0,0 0 0,0 0 0,1-2 0,0 1 0,0-3 0,0 6 0,0-4 0,0 3 0,0-3 0,0 0 0,0 0 0,0 2 0,0 0 0,1 4 0,-1 1 0,1 0 0,1-2 0,-2-2 0,1 1 0,-1 3 0,1 0 0,-1 2 0,0-3 0,0-1 0,-1-3 0,0-3 0,0 1 0,0 1 0,0 0 0,0 1 0,0 0 0,0 4 0,0 5 0,0 3 0,0-3 0,0-5 0,0-6 0,0 5 0,0 0 0,0 8 0,0-4 0,0-3 0,0-1 0,-1 1 0,0 0 0,0-4 0,0-4 0,0 5 0,1 0 0,0 5 0,1-5 0,-1-3 0,1-2 0,-1 4 0,2 2 0,0 8 0,1-1 0,0 0 0,-1-6 0,-1-6 0,0-2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9:29:48.914"/>
    </inkml:context>
    <inkml:brush xml:id="br0">
      <inkml:brushProperty name="width" value="0.35" units="cm"/>
      <inkml:brushProperty name="height" value="0.35" units="cm"/>
      <inkml:brushProperty name="color" value="#E8ECEE"/>
    </inkml:brush>
  </inkml:definitions>
  <inkml:trace contextRef="#ctx0" brushRef="#br0">0 17 24575,'82'3'0,"-33"-1"0,3-1 0,-1-1 0,0-1 0,4 0 0,0-1 0,-2 0 0,-2 0 0,38 0 0,-3 0 0,-6 0 0,-14 0 0,-14 0 0,-8 0 0,6 1 0,10 0 0,5 0 0,-4 2 0,-15 0 0,2-1 0,7 1 0,16 0 0,16 2 0,1-1 0,-11-1 0,-18-2 0,-18 1 0,-2 1 0,8 2 0,7 1 0,5-2 0,-3 0 0,-4 1 0,4 3 0,20 1 0,12 0 0,-7-3 0,-21-2 0,-30-1 0,-13-1 0,-4 0 0,-5-1 0,-3 1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9:29:50.331"/>
    </inkml:context>
    <inkml:brush xml:id="br0">
      <inkml:brushProperty name="width" value="0.35" units="cm"/>
      <inkml:brushProperty name="height" value="0.35" units="cm"/>
      <inkml:brushProperty name="color" value="#E8ECEE"/>
    </inkml:brush>
  </inkml:definitions>
  <inkml:trace contextRef="#ctx0" brushRef="#br0">0 0 24575,'69'1'0,"23"2"0,-34-1 0,7 0 0,4 0 0,7-1 0,4 1-328,16 0 0,5-1 0,1 1 82,-22-2 0,1 1 0,1-1 0,-2 1-82,22-1 0,-2 0 0,-6 0 769,9 0 0,-9-1-441,-22 1 0,-6-1 248,-8 1 1,-3 0-249,42-1 0,-15 0 0,-14 0 983,-12 1-393,-2-1-590,-4 0 0,0 0 0,1 0 0,-9 1 0,-8-1 0,0 1 0,9 0 0,8 1 0,2 1 0,-10-1 0,-17 0 0,-10-1 0,-8 0 0,-1 0 0,-1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12:59:56.33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9 24575,'95'-2'0,"1"1"0,-1-1 0,-13 1 0,-4-1 0,-16 1 0,-9 2 0,-37-1 0,-2 0 0,-13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9:55:02.43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24575,'51'1'0,"0"-1"0,16 1 0,-29-1 0,-30 0 0,0 0 0,3 0 0,2 0 0,1 0 0,-4 1 0,-1-1 0,1 1 0,3 0 0,1 0 0,2 1 0,4 1 0,4-1 0,2 1 0,-2 0 0,-4-1 0,0 0 0,4 1 0,3-1 0,-4 0 0,-8-1 0,-7-1 0,-6-1 0,-2 1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12:59:57.85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24575,'36'1'0,"37"0"0,-12 0 0,6 0 0,16 0 0,3 0 0,-3-1 0,-4 1 0,-18-1 0,-6 0 0,6 0 0,-29-1 0,3 1 0,12 1 0,1 0 0,-13 0 0,-16-1 0,-14 1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13:00:08.923"/>
    </inkml:context>
    <inkml:brush xml:id="br0">
      <inkml:brushProperty name="width" value="0.2" units="cm"/>
      <inkml:brushProperty name="height" value="0.2" units="cm"/>
      <inkml:brushProperty name="color" value="#F2F2F2"/>
    </inkml:brush>
  </inkml:definitions>
  <inkml:trace contextRef="#ctx0" brushRef="#br0">0 1 24575,'30'4'0,"3"-1"0,4 1 0,-6-1 0,-7-2 0,-4 0 0,0 0 0,1 0 0,-1 0 0,-4-1 0,-4 0 0,-1 1 0,6-1 0,9 0 0,11 0 0,4 0 0,0 0 0,1 0 0,-4 0 0,6 0 0,11 1 0,10 1 0,24 2 0,-37-2 0,1 0 0,0-1 0,-1 1 0,37 0 0,-26-2 0,-21-1 0,-7-1 0,4-1 0,-3 1 0,1-1 0,0 2 0,-3 0 0,-2-1 0,-3 1 0,2-1 0,18 0 0,19 0 0,7-1 0,-5 1 0,-16 1 0,-15 0 0,-3 1 0,-5 0 0,-7 1 0,-7-1 0,-8 0 0,-5 0 0,2 1 0,2-1 0,0 0 0,-2 1 0,-2-1 0,1 0 0,0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13:00:11.491"/>
    </inkml:context>
    <inkml:brush xml:id="br0">
      <inkml:brushProperty name="width" value="0.2" units="cm"/>
      <inkml:brushProperty name="height" value="0.2" units="cm"/>
      <inkml:brushProperty name="color" value="#F2F2F2"/>
    </inkml:brush>
  </inkml:definitions>
  <inkml:trace contextRef="#ctx0" brushRef="#br0">0 92 24575,'39'-12'0,"13"0"0,19 1 0,22 1 0,-34 6 0,3 1 0,7 0 0,2 1 0,4 1 0,1-1 0,5 1 0,0-1 0,-1 0 0,0 0 0,-2 0 0,0 0 0,0-1 0,-1 1 0,-10 0 0,-3 0 0,35-1 0,-32 0 0,-28 2 0,-7 0 0,6 0 0,2 1 0,-1-1 0,-1 1 0,-3-1 0,5 1 0,15 0 0,11 0 0,-3 0 0,-13 1 0,-21-1 0,-14 0 0,-6 1 0,-2-1 0,-2 0 0,-1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10:09:18.606"/>
    </inkml:context>
    <inkml:brush xml:id="br0">
      <inkml:brushProperty name="width" value="0.2" units="cm"/>
      <inkml:brushProperty name="height" value="0.2" units="cm"/>
      <inkml:brushProperty name="color" value="#F2F2F2"/>
    </inkml:brush>
  </inkml:definitions>
  <inkml:trace contextRef="#ctx0" brushRef="#br0">1 47 24575,'28'0'0,"12"0"0,13 2 0,10 1 0,1 0 0,-3 1 0,3-3 0,6 0 0,13-1 0,13 0 0,-45 0 0,-1 0 0,47 0 0,-14 0 0,-21 0 0,-15 0 0,-14 0 0,-5 1 0,-2-1 0,7 1 0,3 0 0,1 0 0,-4-1 0,-3 1 0,6 1 0,7 1 0,10-1 0,11 0 0,18-1 0,10 0 0,-2 1 0,-17 0 0,-27-2 0,-14 0 0,-8-3 0,1 0 0,4 0 0,8 1 0,6 1 0,2 0 0,0 1 0,1 0 0,6 0 0,7 0 0,8 0 0,5 2 0,13 1 0,-33 0 0,2 0 0,2 0 0,0 1 0,-3-1 0,-3 0 0,26 1 0,-21-2 0,-4-1 0,9 2 0,13 1 0,3 0 0,-5-1 0,-2-1 0,-1-1 0,-2 0 0,-10 0 0,-17 0 0,-17-1 0,-9-1 0,-1-3 0,4-6 0,4-5 0,1-3 0,-7 3 0,-7 4 0,-5 5 0,-9 3 0,-9 0 0,-10-1 0,-2 1 0,4 1 0,5 0 0,3 1 0,-7-1 0,-8-2 0,-10-1 0,0 1 0,10 1 0,10 1 0,9 2 0,-2 0 0,-5 0 0,-2 0 0,2 0 0,4 0 0,3 0 0,-2 0 0,-6 1 0,-13 0 0,-9-1 0,-9 1 0,-7-1 0,5 0 0,9 1 0,6 0 0,3 1 0,-9 1 0,-23 1 0,-16 0 0,-3 0 0,4-1 0,16-1 0,7 0 0,-5 0 0,-2-1 0,0 1 0,6-1 0,-1 1 0,-8-1 0,-2-1 0,-22-1 0,-1-2 0,0-2 0,-1 0 0,10-1 0,7 2 0,16 2 0,19 0 0,18 1 0,-1 1 0,-10-1 0,-11 0 0,-3 0 0,0 0 0,3 1 0,9-1 0,5 1 0,7 0 0,4 0 0,-9 0 0,-7 0 0,-8 1 0,1 0 0,9 0 0,5 0 0,-3-1 0,-1 0 0,10 0 0,6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15:37:57.0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28 24575,'23'1'0,"0"0"0,2-1 0,8 1 0,13-1 0,3 0 0,-5 0 0,-10 0 0,-7 0 0,-1 0 0,3 0 0,1 0 0,-1 0 0,-2 0 0,4 1 0,1-1 0,6 1 0,5 1 0,-5-1 0,-5-1 0,-8 2 0,-5-1 0,1 0 0,3 0 0,7 0 0,12 0 0,7 0 0,-1 1 0,-9-2 0,-13 1 0,-9-1 0,-4 0 0,-4 0 0,-4 0 0,1 0 0,7 0 0,9 0 0,8 0 0,5 0 0,3 0 0,4 1 0,0-1 0,-6 2 0,-10 0 0,-9-2 0,-7 2 0,2-1 0,3 1 0,1 0 0,0 0 0,-1-1 0,-1 0 0,2 0 0,7-2 0,5 1 0,2-1 0,-3-1 0,-1 1 0,0 0 0,4-1 0,4 2 0,-2 0 0,-3 2 0,-7-1 0,-7 0 0,-5 0 0,-4 0 0,0-1 0,2 1 0,6 0 0,5 0 0,6 1 0,1-1 0,-6 0 0,-7-1 0,-9 0 0,-3 0 0,7 0 0,5 0 0,17 0 0,13 0 0,12 1 0,8 0 0,-3 0 0,-10 0 0,-10-1 0,-7 0 0,-2 0 0,-3 0 0,-7 0 0,-9 0 0,-6 0 0,-1-1 0,4 0 0,3 0 0,3 0 0,4 0 0,6 1 0,3-1 0,2 1 0,-4 0 0,-3 0 0,1 0 0,4 0 0,5 0 0,-2 0 0,-4 0 0,-6 0 0,-5 0 0,0 1 0,-1 0 0,6-1 0,9 1 0,12-1 0,14 1 0,8 1 0,1 0 0,-8 0 0,-7-1 0,3 0 0,5 1 0,1 0 0,-10 1 0,-20-2 0,-16 0 0,-6-1 0,7 0 0,6 0 0,4 0 0,0 0 0,-3 0 0,-1 0 0,-1 0 0,-3 0 0,0 0 0,0 0 0,3 0 0,5 0 0,6 0 0,5 0 0,-5 0 0,-8 0 0,-11 0 0,-8 0 0,2 0 0,4 0 0,10 0 0,6-1 0,7 1 0,0-2 0,1 0 0,-5 0 0,-8-1 0,-7 2 0,-5 0 0,-2 0 0,0 0 0,-2 1 0,-1-3 0,1 0 0,1-3 0,1 0 0,-1 0 0,1 1 0,-3 1 0,-1 1 0,-16-4 0,2 1 0,-13-2 0,8 4 0,0 1 0,-5 1 0,-6 1 0,-4 0 0,2 1 0,9 0 0,8 0 0,1-1 0,-1 0 0,0 1 0,-7-1 0,2 0 0,-2 0 0,0 1 0,2 1 0,-6-1 0,-9 1 0,-10 0 0,-7 0 0,-3 0 0,-3 0 0,-1-1 0,-1 0 0,1 0 0,9 0 0,11-1 0,6 0 0,5 0 0,4 1 0,6 0 0,6 0 0,2 0 0,-6 1 0,-7 0 0,-6 0 0,-1-1 0,3 0 0,6-1 0,6 0 0,5 1 0,4 0 0,0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9:55:04.23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6 24575,'19'1'0,"3"-1"0,-3 0 0,-1 0 0,-3-1 0,-2 0 0,-1-1 0,-1 1 0,-3 0 0,-1 1 0,-1-1 0,-3 1 0,-1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9:55:05.62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24575,'12'1'0,"3"0"0,2-1 0,5 1 0,2-2 0,-1 1 0,-2-1 0,3 0 0,4 1 0,3 0 0,5 0 0,-1 0 0,-4 0 0,-9 0 0,-11 0 0,-9 0 0,-2 0 0,0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9:55:07.48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33 24575,'19'-1'0,"9"0"0,7-1 0,2-2 0,-4-1 0,-9 2 0,-1-1 0,1 1 0,1 0 0,-3 0 0,-6 2 0,-2-1 0,5 2 0,3 0 0,0 0 0,-5 0 0,-10 1 0,-6-1 0,-2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9:55:08.92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18 24575,'24'-1'0,"-2"0"0,-5-1 0,0 0 0,1 0 0,0-1 0,-2 1 0,-6 0 0,-3 1 0,0 1 0,4-1 0,0 1 0,0 0 0,-2-1 0,-1 1 0,-1 0 0,-2 0 0,-2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10:00:45.866"/>
    </inkml:context>
    <inkml:brush xml:id="br0">
      <inkml:brushProperty name="width" value="0.35" units="cm"/>
      <inkml:brushProperty name="height" value="0.35" units="cm"/>
      <inkml:brushProperty name="color" value="#E8ECEE"/>
    </inkml:brush>
  </inkml:definitions>
  <inkml:trace contextRef="#ctx0" brushRef="#br0">1 19 24575,'40'1'0,"-4"0"0,-13-2 0,-5-1 0,1 0 0,6 1 0,4 0 0,5 0 0,4 1 0,3 0 0,7 0 0,8 0 0,10 0 0,-1 0 0,-8 0 0,-13 0 0,-8 0 0,5 0 0,9 0 0,0 0 0,-3 0 0,-2 0 0,-2-1 0,4 0 0,6 0 0,5 1 0,19 0 0,-26 0 0,4 1 0,14 0 0,3-1 0,3 2 0,0-1 0,-8 0 0,-2 0 0,34 1 0,-37 0 0,-12-1 0,4-1 0,16 1 0,22 1 0,-37-1 0,2 1 0,6 0 0,2 1 0,2-1 0,2 1 0,0 0 0,1 1 0,-2-1 0,0-1 0,1 1 0,1-1 0,3 0 0,1-2 0,3 0 0,1-1 0,7-2 0,0-1 0,-1 0 0,-3-1 0,-11 0 0,-4 1 0,-11 0 0,-3 1 0,29-1 0,-2 1 0,17 1 0,-42 1 0,1 0 0,-1 1 0,-2 0 0,37 0 0,-19-1 0,-19 0 0,-10-1 0,3 1 0,7 0 0,8 0 0,4 1 0,2-1 0,6 0 0,10-1 0,15 1 0,-37 0 0,3 1 0,7 1 0,1 0 0,-3 0 0,-3 0 0,-11 1 0,-6-1 0,11 1 0,-35-2 0,-12 0 0,1 0 0,9 0 0,19 0 0,16 1 0,0 0 0,-11 0 0,-16-1 0,-9 0 0,-3 0 0,-4 0 0,-4 0 0,-6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9:55:11.67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19 24575,'32'0'0,"4"1"0,0-2 0,1 1 0,-6 0 0,-7 0 0,-6-1 0,-7 1 0,-5 0 0,-1-1 0,1 1 0,0 0 0,4 0 0,4 0 0,5-1 0,6 1 0,9 0 0,7-1 0,6 1 0,0-1 0,-2 0 0,-6 0 0,-6-1 0,-6 0 0,-6 1 0,-6 0 0,-5 1 0,-5 0 0,0 0 0,2-1 0,3 0 0,3 0 0,2 1 0,1-1 0,3 1 0,2 0 0,4-1 0,-1 1 0,-4-1 0,-5 1 0,-4 0 0,0 1 0,2-1 0,2 1 0,7-1 0,7 1 0,15 1 0,19 0 0,17 1 0,0 0 0,-11-1 0,-23-2 0,-22-1 0,-12 0 0,-6 0 0,-2 1 0,1-1 0,3 1 0,2 0 0,3-1 0,4 1 0,1 0 0,-1 0 0,-2 0 0,3 0 0,4 0 0,5 0 0,0 0 0,-1 1 0,-4-1 0,0 1 0,1-1 0,2 1 0,1 0 0,2 0 0,0-1 0,-1 0 0,-7 0 0,-8 0 0,-6 0 0,-4 0 0,2 3 0,-3-2 0,2 2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12:36:46.7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70 24575,'48'-3'0,"2"1"0,7 0 0,7 1 0,4-1 0,4-1 0,-6-1 0,-14 0 0,-12-1 0,-8 1 0,-6 0 0,-4 2 0,-7 0 0,-6 1 0,-1 0 0,5 1 0,10 0 0,11 0 0,6-1 0,2 0 0,-1-2 0,-1 1 0,-1 2 0,-3-1 0,-4 1 0,-5 0 0,-5 1 0,-2-1 0,2 1 0,6-2 0,8 0 0,6 0 0,2 0 0,-5 0 0,-8 1 0,-8-1 0,-3 0 0,-3 1 0,-1 0 0,2 0 0,5 0 0,7 0 0,4 0 0,-3 0 0,-9 0 0,-5-1 0,0 1 0,1-1 0,5-1 0,2 1 0,5-1 0,3 1 0,1 0 0,-5 0 0,-4-1 0,-3 2 0,6-1 0,8 0 0,5 1 0,-4 0 0,-13 0 0,-12 0 0,-8 0 0,-2 0 0,8-1 0,-3 0 0,4 0 0,-5 1 0,0 0 0,2 0 0,7 0 0,7 0 0,3 1 0,5-1 0,-1 2 0,0 0 0,-3 0 0,-7 0 0,-8-1 0,-6 0 0,-1 0 0,1-1 0,2 1 0,-2 0 0,4 0 0,8 1 0,13 1 0,4 1 0,-5-1 0,-12 0 0,-12-3 0,-2 0 0,5 1 0,3-1 0,-2 1 0,-2-1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12:36:47.6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26 24575,'35'4'0,"8"0"0,14 0 0,32-1 0,-29-2 0,4-1 0,5-1 0,1 0 0,-1 0 0,-2-2 0,-11 0 0,-5-1 0,22-4 0,-21 0 0,-16 2 0,-9 4 0,-10 0 0,-5 2 0,-3-1 0,9 1 0,-8-1 0,6 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12:36:50.8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58 24575,'24'0'0,"-2"0"0,0 1 0,10 1 0,12 0 0,7 0 0,9-1 0,1-1 0,-2 0 0,-1 0 0,-9 0 0,-4-1 0,-1 0 0,-6 1 0,1 0 0,1 0 0,1 0 0,0 0 0,-1 1 0,-5 0 0,-7-1 0,-7 0 0,-11 0 0,-5 1 0,-1-1 0,-18 2 0,2-2 0,-24-1 0,-6-4 0,-20-4 0,-11-1 0,12 2 0,20 3 0,22 3 0,9 2 0,-5-1 0,-8-1 0,-6-1 0,-1-1 0,7 1 0,8 1 0,7 1 0,-2 0 0,-8 0 0,-9-1 0,-7 0 0,-3 0 0,0 1 0,7 0 0,10 2 0,11 0 0,5 0 0,-1 0 0,-2 1 0,-4 1 0,-5 0 0,-4 0 0,2 0 0,4-1 0,9-1 0,42 2 0,41 0 0,-10-2 0,6 1 0,5-1 0,0-1 0,-9 0 0,-6-1 0,18-1 0,-49 0 0,-21-1 0,-1 2 0,4 0 0,3 1 0,-2 0 0,-2-1 0,0 0 0,5-1 0,1 0 0,-2 1 0,-7 0 0,-6 1 0,1-1 0,1 1 0,0-1 0,-20-3 0,-3 2 0,-18-2 0,9 3 0,1 1 0,2 0 0,-6 0 0,-13-1 0,-2 1 0,4-1 0,12 0 0,14 1 0,8 0 0,3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12:36:57.24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42 24575,'27'-1'0,"8"0"0,3-1 0,4 0 0,-6 0 0,-11 0 0,-10 1 0,-5 1 0,-1 0 0,-1-1 0,-2 1 0,3-1 0,5 1 0,3 1 0,-1-1 0,-4 1 0,-7-1 0,-2 0 0,6 0 0,-2 0 0,8 0 0,8 0 0,13 0 0,7 0 0,-3 0 0,-4-1 0,-8 1 0,2-1 0,0 1 0,-3 0 0,-5 0 0,-7 0 0,-5 0 0,-1 0 0,-1-1 0,1 0 0,-3 1 0,-2 0 0,2 0 0,5 1 0,4-1 0,1 1 0,-2-1 0,2 0 0,6 0 0,10 0 0,10 0 0,1 0 0,-7 0 0,-11-1 0,-8 1 0,2-1 0,7 2 0,10 0 0,5-1 0,-1-1 0,-3 0 0,1-1 0,1 1 0,0-1 0,-8 1 0,-7-1 0,-1 0 0,5 1 0,5-1 0,-2 1 0,-4-1 0,-4 0 0,-2 1 0,1 1 0,2 0 0,1 1 0,2 0 0,-1 0 0,-1 0 0,1 0 0,1 0 0,2 0 0,-2-1 0,-6 0 0,-3 0 0,-2 0 0,1 0 0,2-1 0,8 1 0,9 0 0,8 0 0,1 2 0,-8-1 0,-10-1 0,-10 0 0,-1 0 0,1-1 0,2 1 0,0-1 0,-2 0 0,-1 0 0,2 0 0,2 1 0,3 0 0,3 0 0,0 0 0,0-1 0,-2 1 0,-1-2 0,3 2 0,2-1 0,3 0 0,-1 1 0,-5 0 0,-2 0 0,-2 0 0,2 0 0,-1 0 0,-3 0 0,0-1 0,1 1 0,7-1 0,5 1 0,-1 0 0,-4 0 0,-8 0 0,-3 0 0,0-1 0,1 1 0,0-1 0,0 1 0,-2 0 0,-2 0 0,1 0 0,4-1 0,6 0 0,5 1 0,3 0 0,3 0 0,-1 0 0,1 0 0,4 0 0,1 0 0,0 0 0,-6 0 0,-9 0 0,-5 0 0,-1 0 0,1 0 0,0 0 0,-3 0 0,-4 0 0,7 0 0,6 1 0,6 0 0,3-1 0,-1 0 0,1 0 0,-2 0 0,-4 0 0,-2 1 0,1 0 0,-1-1 0,0 1 0,-3-1 0,-4 0 0,0 0 0,0 0 0,2 0 0,3 0 0,6 0 0,1 1 0,3 1 0,-4 1 0,-7-1 0,-9-1 0,-4 0 0,1-1 0,5 0 0,0 0 0,-3 0 0,-2 0 0,2 0 0,4 0 0,7 0 0,1 0 0,-3 0 0,-5 0 0,-5 0 0,-1 0 0,1 0 0,1 1 0,0 0 0,0 1 0,0-2 0,5 0 0,5 0 0,5 0 0,-3 0 0,-8 0 0,-8 0 0,-6 0 0,6 0 0,6 0 0,7 0 0,1 0 0,-7 0 0,-4 0 0,0 0 0,-1 0 0,-1 0 0,-3 0 0,-4 0 0,0 2 0,1 2 0,-3 0 0,1 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12:36:59.90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24575,'14'8'0,"-1"-1"0,-6-4 0,0 0 0,8 1 0,19 3 0,22-1 0,14 0 0,-7-2 0,-24-2 0,-17 0 0,-9 0 0,7 1 0,4-1 0,-2 0 0,-7-2 0,-3 1 0,5-1 0,11 1 0,12-1 0,0-1 0,-7 0 0,-7 0 0,-6 0 0,1 1 0,3 0 0,-2 0 0,3 1 0,3 0 0,1 0 0,-3 1 0,0-1 0,13 1 0,18 1 0,10 1 0,-7-1 0,-24 0 0,-24-3 0,-15 1 0,-5-1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12:37:01.41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1438 4 24575,'-37'0'0,"-9"1"0,-13-1 0,-35 1 0,36 0 0,-3-1 0,-5 0 0,0 1 0,2 0 0,2 0 0,10 0 0,2 1 0,-41 1 0,10 0 0,16-2 0,17 0 0,18 0 0,8-1 0,-1 1 0,3-1 0,8 0 0,5 0 0,2-1 0,-2 1 0,2-1 0,0 1 0,-1 0 0,-2 0 0,-3 0 0,-2 0 0,-10-1 0,-18 0 0,-7-1 0,4 0 0,16 1 0,18 1 0,-4-3 0,-6-1 0,0 0 0,6 2 0,12 3 0,21 9 0,-11-6 0,8 5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12:37:06.56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35 54 24575,'36'5'0,"16"2"0,21 0 0,20-2 0,-43-3 0,2-1 0,2 0 0,1-1 0,0 0 0,0 0 0,43-3 0,-8-3 0,-13-2 0,-14-1 0,0 0 0,3-1 0,8-1 0,0 0 0,-14 2 0,-17 4 0,-6 4 0,2 3 0,7 2 0,-5 1 0,-4-1 0,-4-1 0,-1-2 0,-1-1 0,-6 1 0,-10 0 0,-9 1 0,-5 0 0,-7 10 0,-2-3 0,-11 9 0,-1-3 0,-1 0 0,3 0 0,4-3 0,-2-3 0,-5-1 0,-4 2 0,0 1 0,2 0 0,4-1 0,-1-3 0,-4-1 0,-4-2 0,-1-1 0,2-1 0,-3-1 0,-6-1 0,-5 0 0,-4 1 0,1 1 0,7 1 0,4 0 0,5-2 0,6 0 0,3-1 0,1 0 0,-6 1 0,-14-1 0,-9 1 0,0 0 0,12 0 0,14-1 0,5 1 0,-2 0 0,-6 0 0,-6 0 0,-2 0 0,4 0 0,3-1 0,-1 0 0,-1 0 0,2 0 0,6 0 0,10-1 0,4 1 0,-1 0 0,-4 2 0,-3 0 0,0 1 0,-1 1 0,1 0 0,-1 0 0,0 1 0,0-1 0,1-1 0,3 0 0,5-1 0,2 1 0,-2 4 0,0 4 0,-1 0 0,2-2 0,2-4 0,2-2 0,-3 5 0,1-2 0,-2 4 0,-1-3 0,0 2 0,-2-1 0,0-1 0,2-3 0,2-2 0,-4-1 0,-2-1 0,-8 1 0,0 1 0,2-1 0,3 1 0,4 1 0,-2 2 0,-3 4 0,-5 2 0,-1 0 0,2-3 0,3-4 0,5-2 0,6-1 0,-3-2 0,-4-6 0,-4-1 0,3-1 0,3 0 0,6-8 0,2-19 0,0-22 0,0-13 0,0-2 0,0 16 0,-1 24 0,1 26 0,-2 42 0,1-6 0,1 17 0,-1-23 0,2-2 0,-1-5 0,1-5 0,1-6 0,1-1 0,2-2 0,4 2 0,6 3 0,1 2 0,4 2 0,4 1 0,1-3 0,3-1 0,5-2 0,3-2 0,4-1 0,2 0 0,0-2 0,-9-1 0,-8 0 0,-11 0 0,-9 0 0,-1 1 0,3 0 0,4 1 0,3-1 0,1 1 0,1 2 0,-2 1 0,-4 1 0,-5 0 0,-11 1 0,-13 9 0,-17 14 0,-10 8 0,1-2 0,11-11 0,14-15 0,8-5 0,4-3 0,-2-2 0,-7 0 0,-8-2 0,-1 0 0,5 0 0,9 1 0,7 1 0,35 5 0,4 2 0,24 2 0,-16-2 0,-11-5 0,-11-1 0,-3-1 0,5 1 0,9 2 0,1-1 0,-7 0 0,-11 0 0,-12-2 0,1 0 0,3 0 0,12-1 0,17 0 0,22-1 0,13 0 0,-10-1 0,-21 1 0,-25 0 0,-12 1 0,-1-1 0,1-1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12:37:10.58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58 54 24575,'75'-1'0,"14"-1"0,0 0 0,-17 0 0,-33-1 0,-21 2 0,-5 1 0,3 0 0,6-1 0,12 0 0,7 1 0,-2 0 0,-9 0 0,-16-1 0,-20-2 0,-23-4 0,-15-1 0,-1 1 0,6 3 0,14 3 0,7 1 0,-2 0 0,-10 0 0,-17 0 0,-24-1 0,-2-2 0,16 1 0,24 0 0,23 1 0,5 1 0,-1 0 0,-2 0 0,-5 1 0,-2 1 0,1 0 0,1 0 0,3 0 0,0-1 0,2 0 0,17 10 0,-7-8 0,10 7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12:37:13.28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16 24575,'29'-3'0,"3"0"0,1 2 0,8 1 0,-2-1 0,-3 0 0,-7-1 0,-2 1 0,9-1 0,18 2 0,20 0 0,24 0 0,-46 0 0,-1 0 0,39 1 0,-16-1 0,-24 0 0,-6 0 0,16 0 0,19 3 0,15 2 0,-41-2 0,1-1 0,45 4 0,-15-2 0,-21-1 0,-25-1 0,-17-2 0,-5 0 0,-2 0 0,1 1 0,7-1 0,11 1 0,10-1 0,3 1 0,-10-1 0,-11 1 0,-7-1 0,10 1 0,22 3 0,15-1 0,5 1 0,-16-1 0,-15-2 0,7 1 0,18 1 0,14 2 0,-4-1 0,-19-1 0,-24-2 0,-15-1 0,-9 0 0,-25-4 0,-29-4 0,-4 0 0,-6-1 0,-7 0 0,-1 0 0,2 0 0,3 2 0,-19 1 0,60 14 0,29 6 0,12 2 0,-2-5 0,-8-5 0,-6-4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9:50:08.37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24575,'69'1'0,"0"1"0,0 0 0,12 0 0,-10 0 0,-3 0 0,-39-1 0,-1 0 0,10 0 0,6 1 0,5-1 0,2 0 0,-8-1 0,-2 0 0,-4 0 0,-10 0 0,-7 0 0,-2-1 0,5 1 0,7 1 0,2 0 0,5 3 0,8 2 0,18 3 0,19 1 0,7-1 0,-5-5 0,-14-2 0,-17-3 0,-16 0 0,-12-1 0,-10 1 0,-6 0 0,0 0 0,-1 0 0,3 0 0,2 1 0,2-1 0,0 1 0,-6-1 0,-3 0 0,-3 0 0,0 0 0,1-1 0,1 0 0,2 0 0,5 0 0,7 0 0,2 1 0,-1 1 0,-8-1 0,-8 1 0,-5 0 0,-1-1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12:37:15.7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67 24575,'56'-2'0,"18"-1"0,21-1 0,-45 2 0,0-1 0,33-2 0,-32 1 0,-30 2 0,-15 2 0,-3-1 0,4 0 0,8 0 0,15-3 0,19-1 0,27-1 0,7 1 0,-10 0 0,-24 0 0,-30 2 0,-13 1 0,-5 1 0,8 1 0,13-1 0,13 0 0,3 1 0,-9 0 0,-16 0 0,-7 1 0,4 8 0,-5-6 0,3 5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12:37:26.1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1498 579 24575,'-22'-7'0,"-1"0"0,-6-3 0,-25-5 0,-37-7 0,33 9 0,-3-1 0,-6 0 0,1 0 0,11 3 0,5 0 0,-13-2 0,36 6 0,25 2 0,3-4 0,0-6 0,3-2 0,2-3 0,3-6 0,6-10 0,4-11 0,-1-3 0,-5 3 0,-8 6 0,-6 3-3277,-4 6 0,0 9 3047,0 11 230,2 9 0,-3 3 0,-8 1 0,-15 2 0,-6 5 3276,0 1 0,11 1-3044,14-4-232,7 0 0,3 5 0,1 2 0,1-1 0,0-4 0,7-6 0,12 0 0,21 0 0,23 0 0,3 1 0,-7-3 0,-11-2 0,6 1 0,28 0 0,-29 1 0,3 1 0,10-1 0,1 1 0,-6-1 0,-4 0 0,30 0 0,-29-2 0,-19 0 0,8-1 0,10 2 0,2 1 0,0 0 0,-1 0 0,-3 0 0,-4 2 0,-11 0 0,-13 0 0,-9 0 0,-6-1 0,-1 0 0,3 0 0,0 0 0,1-1 0,19 1 0,37 3 0,-15-2 0,4 1 0,6 1 0,0-1 0,-6 0 0,-3 0 0,24 1 0,-37-2 0,-10 1 0,3 4 0,8 3 0,0 1 0,-8-2 0,-12-2 0,-5 0 0,2-2 0,5 0 0,-5-2 0,-7-1 0,-4-2 0,-1 0 0,3-2 0,-3 1 0,-5 1 0,-4 0 0,-19 9 0,-14 3 0,-47 12 0,10-10 0,-8-1 0,10-3 0,-5 0 0,-2 0-192,-10 0 0,-3 1 0,1-1 192,7-1 0,1 0 0,5-1 0,-9 1 0,10 0 0,-10 2 0,51-7 0,7-4 0,-4 1 0,4-1 576,3 0-576,-5 0 0,-15-1 0,-17 1 0,-3 1 0,6 3 0,13 1 0,12 1 0,5-1 0,8-2 0,3-1 0,0 1 0,-9-1 0,-13 0 0,-3 0 0,6-1 0,13-1 0,12-1 0,3 1 0,20-9 0,21 0 0,48-11 0,-30 11 0,4-1 0,11 1 0,2-1 0,-2 2 0,-1 1 0,-11 1 0,-2 1 0,29-1 0,-34 2 0,-19 0 0,-15 2 0,-10 1 0,-6 0 0,-30 0 0,-53-7 0,10 3 0,-6 0 0,-11 0 0,-2 3 0,-1 3 0,2 3 0,18 4 0,5 2 0,-27 12 0,36-5 0,31-8 0,14-5 0,-2-1 0,-8 2 0,-8 3 0,-2-1 0,2-1 0,6-2 0,7-2 0,4 0 0,4 0 0,2-1 0,-2 3 0,-4 0 0,-4 3 0,-5 1 0,2 2 0,5 0 0,6-1 0,4-3 0,0-2 0,-3 3 0,-3 4 0,-2 4 0,-1 3 0,1 1 0,0 1 0,1-1 0,2-3 0,2-3 0,1-3 0,-3 0 0,-3 7 0,-3 7 0,0 3 0,3-1 0,4-7 0,4-7 0,1-3 0,2 0 0,1 2 0,0 3 0,1 0 0,0-4 0,0-4 0,0-1 0,-1 1 0,1 4 0,-1 0 0,1-2 0,0-2 0,0-3 0,-2 9 0,-1 13 0,0 9 0,1 1 0,0-7 0,-1-5 0,0-2 0,-1-1 0,1-5 0,2-8 0,1-5 0,28-3 0,33 0 0,1 2 0,10-1 0,-7-1 0,4 1 0,1-1 0,8 0 0,1 0 0,0-1 0,-6 0 0,-1 0 0,-4 0 0,12-2 0,-9-1 0,13-2 0,-33 3 0,-8 2 0,-5 4 0,-5 1 0,-4 0 0,-7 0 0,-8-2 0,-6 0 0,-3 1 0,-2 0 0,2 2 0,7-1 0,15 2 0,18 0 0,29 1 0,23 0 0,0-1 0,-17-2 0,-29-1 0,-22 1 0,-6 4 0,1 6 0,-2 4 0,-6 2 0,-6-2 0,-5-4 0,-4-3 0,-1 1 0,-1 5 0,-1 4 0,1-1 0,-1-6 0,-1-5 0,-3-4 0,-6-1 0,-8 0 0,-5-1 0,-1-1 0,-4-1 0,-14 0 0,-21-1 0,-16-1 0,-13-2 0,6-1 0,18-1 0,20 2 0,23 1 0,4 2 0,-9 1 0,-11 0 0,-4 0 0,1 0 0,6-1 0,6 0 0,0 1 0,-17 0 0,-35-2 0,22-1 0,-5-1 0,-12-3 0,-1-1 0,8 1 0,4-2 0,16 3 0,7-1 0,1 1 0,36 6 0,5 0 0,-1 0 0,-4 0 0,-10-1 0,-22-1 0,-27 0 0,-13-1 0,-6 1 0,21 0 0,27 0 0,12 1 0,11 0 0,2 0 0,2 0 0,4 1 0,7-1 0,0-6 0,0 2 0,1-10 0,14-18 0,18-28 0,7-18 0,-5 5 0,-14 24 0,-15 28 0,-4 16 0,2 4 0,8 1 0,20 1 0,28 3 0,25 6 0,-29-1 0,3 0 0,2 1 0,1-1 0,2-1 0,-1-1 0,-4-2 0,-2-1 0,23-1 0,-27-1 0,-25-1 0,0 2 0,19 1 0,18 2 0,3-2 0,-12-2 0,-22-2 0,-17 0 0,-6-1 0,1 1 0,4 0 0,3-2 0,-2-2 0,-4-2 0,-4-5 0,-2-6 0,-1-10 0,-7-14 0,-20-15 0,-32-15 0,14 32 0,-3 2 0,-1 3 0,0 3 0,-23-15 0,31 24 0,24 13 0,1 0 0,-3-3 0,-2-1 0,5 4 0,5 6 0,4 3 0,-2-1 0,0 0 0,-6-6 0,-8-7 0,-7-6 0,3 2 0,6 5 0,8 6 0,4 3 0,1 0 0,-7 2 0,-5 1 0,-10-1 0,-12-3 0,-25-6 0,-20-3 0,0 0 0,19 5 0,31 7 0,21 5 0,7 0 0,1 0 0,-2 3 0,-7 7 0,-13 6 0,-10 6 0,-2-2 0,2-3 0,9-3 0,10-3 0,8-2 0,6-4 0,2 1 0,-1 5 0,0 8 0,-2 11 0,0 9 0,-2 16 0,-3 12 0,-2 2 0,0-8 0,2-17 0,4-9 0,1-4 0,-2 3 0,-2-2 0,-2-6 0,-1 0 0,0 1 0,3-1 0,4-6 0,1-8 0,2-8 0,0 3 0,-1 1 0,0 1 0,1-1 0,0-3 0,0-1 0,-2 1 0,-2 2 0,-1-1 0,-1 1 0,-2 6 0,-5 6 0,-2 4 0,1-4 0,6-6 0,4-4 0,1 4 0,0 6 0,0 0 0,1-2 0,2-6 0,12 5 0,71 35 0,-28-24 0,7 3 0,4-1-245,12 6 1,5-1-1,0-1 245,-1-1 0,1-2 0,-6-5 0,9 1 0,-12-9 0,-12-16 0,-64-26 0,-25-9 0,-2 3 0,6 10 0,-6 9 734,-53-9-734,-6-1 0,-15-2 0,18 6 0,-5-1 0,0 1-172,-3 0 0,-1 1 1,4 2 171,13 3 0,2 1 0,9 3 0,7 3 0,10 2 0,5 1 0,36-7 0,16-15 0,5-21 0,0-12 515,-4 1-515,-7 16 0,-4 21 0,2 9 0,9-1 0,21-9 0,25-9 0,4 0 0,-11 7 0,-24 11 0,-18 12 0,1 5 0,0 0 0,-9 6 0,-39 11 0,-4-6 0,-7 0 0,-11 3 0,-3-1 0,4-3 0,2-1 0,-19 2 0,52-14 0,26-5 0,41-4 0,-10 2 0,26-3 0,-29 4 0,-10 0 0,-7 1 0,-7 0 0,-1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12:45:00.1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11 24575,'85'-2'0,"-19"1"0,-54-2 0,-5 2 0,-1 0 0,0 0 0,1 0 0,2 0 0,1 1 0,2 0 0,0 1 0,-2-1 0,-3 0 0,-2 1 0,-1-1 0,1 0 0,2 1 0,0-1 0,-2 1 0,-1-1 0,2 0 0,1-1 0,0 1 0,-2-1 0,1 1 0,0 0 0,0 0 0,2 0 0,0 1 0,5-1 0,2 1 0,1-1 0,-2 0 0,0 1 0,3 0 0,5 0 0,2 0 0,-1 0 0,-2 1 0,-1-1 0,-1 0 0,0 1 0,-2-1 0,-1 0 0,0-1 0,-1 1 0,-2 0 0,1 0 0,0 0 0,2 0 0,2 0 0,3 0 0,3 0 0,1 0 0,-1 0 0,-6-1 0,-4 1 0,-1 0 0,2-1 0,3 1 0,1 1 0,-1-1 0,-6 0 0,-4 1 0,-4-2 0,1 1 0,0-1 0,2 0 0,1 0 0,0 1 0,-1-1 0,-1 0 0,0 1 0,2-1 0,1 1 0,1-1 0,-2 1 0,-1-1 0,2 0 0,3 1 0,8 0 0,5 0 0,3 0 0,-1-1 0,-4 1 0,-6-1 0,-4 1 0,-4-1 0,1 1 0,1 0 0,1 0 0,1 0 0,0 0 0,1 0 0,0 0 0,-2 0 0,-2-1 0,-2 0 0,-1 1 0,1-1 0,0 1 0,1-1 0,0 0 0,5 1 0,8 0 0,14 0 0,5 0 0,-3-1 0,-8 1 0,-12-1 0,-4 1 0,-2-1 0,-2 0 0,0 0 0,3 0 0,10 1 0,11-1 0,15 1 0,10-1 0,3 1 0,-3 0 0,-7 0 0,-6 1 0,-5-1 0,-2-1 0,-6 1 0,-7-1 0,-7 1 0,-5-1 0,1 0 0,9 0 0,12 0 0,20 0 0,14 1 0,2 0 0,-11-1 0,-20 1 0,-15-1 0,-6 0 0,-1 0 0,3 1 0,3-1 0,3 1 0,0-1 0,-4 0 0,-2 0 0,-2 0 0,4 1 0,11 0 0,8 0 0,1 1 0,-5-1 0,-6 0 0,-6-1 0,-5-1 0,-3 0 0,-4 0 0,0 1 0,5 0 0,7 0 0,2 1 0,-2-1 0,-2 1 0,-1-1 0,4 1 0,5-1 0,1 0 0,-1-1 0,-1 1 0,-1 0 0,0 0 0,-6 0 0,-7-1 0,-6 1 0,-1 0 0,4-1 0,8 1 0,6-1 0,8-1 0,0 1 0,-4-1 0,-6 1 0,-7 0 0,-3 1 0,0-1 0,2 1 0,0-1 0,-2 0 0,-1 1 0,-1-1 0,-1 0 0,2 1 0,4-1 0,-1 1 0,-2 0 0,-4-1 0,-5 1 0,-2 0 0,0 0 0,1-1 0,3 1 0,-1-1 0,0 1 0,0-1 0,-1 0 0,-2 1 0,-1-1 0,4 1 0,-3 0 0,3 0 0,-4 0 0,-2 0 0,4 0 0,4 0 0,14 1 0,7-1 0,4 1 0,-7-1 0,-13 0 0,-10 0 0,-5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12:45:01.8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0 130 24575,'86'-7'0,"-33"2"0,5-1 0,18-2 0,6-1 0,11-2 0,2 0 0,1-1 0,-1 1 0,-6 1 0,-4 2 0,-15 1 0,-4 2 0,-13 1 0,-5 1 0,23 0 0,-21 1 0,-8 1 0,4 1 0,9 1 0,9-1 0,5 0 0,-6-1 0,-7 0 0,-13-1 0,-10 1 0,-7 0 0,-4 0 0,-3 1 0,3 1 0,4 2 0,2-1 0,3 0 0,4 0 0,5 0 0,4 1 0,-1 0 0,-4-1 0,-7-1 0,-9 0 0,-5-1 0,-5 0 0,0 0 0,1 0 0,2 0 0,0 0 0,-3 0 0,-5-1 0,-5 1 0,-2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12:45:02.7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68 24575,'71'4'0,"16"-2"0,-31-2 0,4-2 0,15-1 0,3-1 0,7-2 0,2 0 0,-2 0 0,-2 0 0,-9 0 0,-5 1 0,31-4 0,-40 2 0,-20 2 0,-12 2 0,1 2 0,8 0 0,7 1 0,0 0 0,-8-1 0,-14 0 0,-13 0 0,-6 1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12:45:05.2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 24575,'29'0'0,"10"-1"0,11 0 0,19 1 0,23 2 0,-35-1 0,4 0 0,12 0 0,2-1 0,-2 1 0,-2-1 0,-11-1 0,-6 0 0,17-1 0,-45 1 0,-20 1 0,-6 0 0,-1 1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12:45:08.7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317 14 24575,'-21'0'0,"2"-1"0,9 1 0,0 0 0,-3 0 0,-7-1 0,-4 1 0,1-1 0,7 1 0,7 0 0,4 0 0,-1 0 0,0 0 0,-1 0 0,3 0 0,-2-1 0,-3 1 0,-2-1 0,0 0 0,4 0 0,1 1 0,-5-2 0,-2 0 0,-1 1 0,5 0 0,5 1 0,0 0 0,-2 0 0,0 0 0,-1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12:45:51.34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1043 4 24575,'-20'-2'0,"-2"1"0,4 1 0,0 0 0,1 2 0,-8 0 0,-18 2 0,-22 0 0,-8-2 0,1-1 0,8-2 0,16-2 0,11 1 0,14 0 0,12 2 0,6 0 0,-4 0 0,-5 1 0,-5 0 0,-2 0 0,1 0 0,0-1 0,-3 1 0,-5-1 0,4 0 0,7 0 0,2 0 0,-2 0 0,-6 0 0,-3 0 0,3 0 0,3 0 0,3 0 0,4-1 0,4 1 0,4-1 0,0 1 0,-2-1 0,-8 0 0,-4 0 0,1-1 0,5 0 0,8 2 0,3 0 0,-4-1 0,1 1 0,-3-1 0,4 1 0,-1 0 0,-1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12:45:58.7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43 24575,'46'-3'0,"13"0"0,29 0 0,-33 2 0,5 0 0,17 0 0,5 1 0,12-1 0,3-1 0,-5 0 0,-3-1 0,-14 0 0,-8 0 0,11-4 0,-46 2 0,-18 3 0,-3 1 0,-6 0 0,-5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12:46:02.4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16 24575,'17'-1'0,"3"0"0,-1 1 0,7 0 0,15 0 0,21 0 0,30 1 0,-30 1 0,3 0 0,7 0 0,1 0 0,-3 0 0,-1-1 0,-10 1 0,-5-2 0,19 1 0,-27-1 0,-12-1 0,-1 0 0,6-2 0,4-1 0,11 0 0,9-1 0,0 2 0,-6 0 0,-13 0 0,-11 2 0,-4 0 0,0 3 0,1 0 0,-1 2 0,0-1 0,-2-1 0,6-1 0,6 0 0,3 0 0,-4 0 0,-10-1 0,-7 0 0,-4 1 0,3 0 0,9 0 0,6 0 0,2 0 0,-3 1 0,-6 0 0,1 1 0,9 0 0,11 1 0,4-1 0,-8 0 0,-14-2 0,-10 0 0,-4-1 0,4 1 0,5-1 0,4 0 0,3 0 0,4 0 0,3 0 0,-4 0 0,-6 0 0,-7 0 0,-1 0 0,6 0 0,7 1 0,4 0 0,-2 1 0,-6-1 0,-5 1 0,0-1 0,6 0 0,6 0 0,-2 1 0,-9 0 0,-8-2 0,-9 1 0,2-1 0,6 0 0,10 1 0,7 0 0,0-1 0,-7 0 0,-7 0 0,1 0 0,2 0 0,3 0 0,-1 1 0,-3 0 0,-3 0 0,-3 0 0,-3 0 0,2-1 0,3 0 0,2 1 0,-1-1 0,-4 0 0,-2 1 0,0 0 0,3 0 0,1-1 0,-2 0 0,-2 1 0,-4-1 0,3 1 0,3-1 0,4 1 0,2-1 0,0 1 0,-1 0 0,0 0 0,4 0 0,5 1 0,1 0 0,-1 0 0,-5-1 0,-5 0 0,-2 0 0,1 0 0,4 0 0,8 1 0,15 1 0,10 1 0,7 0 0,1 0 0,-7-3 0,-1 0 0,-5 0 0,-3 0 0,-4-1 0,-5 0 0,-4 0 0,-7 0 0,-4 0 0,1 0 0,6 0 0,7 0 0,8 0 0,6 0 0,2 1 0,2-1 0,1 1 0,-1 1 0,-7-1 0,-10-1 0,-1 0 0,3-1 0,6 1 0,9-1 0,-6 1 0,-4 0 0,-6 0 0,-5 0 0,0 0 0,5 1 0,2-1 0,-2 2 0,-2-1 0,-3-1 0,-2 1 0,-3 0 0,-5-1 0,-2 1 0,-3-1 0,-3 0 0,-4 0 0,3 0 0,9 0 0,12 0 0,9 0 0,-2 0 0,-10 0 0,-15 0 0,-10 0 0,-54-3 0,32 2 0,-35-2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9:50:09.50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779 47 24575,'-38'-6'0,"-9"-1"0,-13 0 0,-1 1 0,2 2 0,10 3 0,9 0 0,4 0 0,1 2 0,-4-1 0,-5 0 0,-2 0 0,2 0 0,1-1 0,6 1 0,10 0 0,8 0 0,9 0 0,2 0 0,-2 0 0,0 0 0,1 0 0,4 0 0,2 0 0,15 0 0,18 1 0,48 0 0,-17 0 0,7-1 0,21 1 0,4-1 0,1 0 0,-2 0 0,-13-2 0,-8 1 0,20-3 0,-57 0 0,-26 2 0,-6 1 0,-2 0 0,8 0 0,7 0 0,6 1 0,-1 0 0,-8 0 0,-8 0 0,-5 0 0,1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12:46:06.5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50 24575,'34'-7'0,"16"1"0,29 0 0,18 3 0,-46 1 0,-1 1 0,29-1 0,-26-1 0,-11 0 0,-2 1 0,11 1 0,6 1 0,-11 0 0,-13 0 0,-6 0 0,17 0 0,23 0 0,13 0 0,-4-1 0,-18 0 0,-11 0 0,-4 0 0,9 0 0,6 0 0,0-1 0,-8 1 0,-18 0 0,-12 1 0,-6 0 0,0-1 0,4 0 0,7 0 0,0 0 0,-2 1 0,-5 0 0,-6 1 0,7-1 0,8 1 0,12 1 0,7-1 0,-2 1 0,-6-1 0,-8 0 0,-5 0 0,-3-1 0,7 1 0,11 0 0,9 0 0,-1 0 0,-8 0 0,-5 0 0,0-2 0,7 0 0,10-1 0,4 0 0,9 1 0,4 0 0,13 4 0,12 1 0,-43-1 0,0-1 0,46 2 0,-22-2 0,-25-2 0,-18-1 0,-4-1 0,9-2 0,5 0 0,-1-1 0,-10 2 0,-13 1 0,-3 0 0,5 1 0,13 0 0,10 0 0,3 1 0,1 1 0,-5 1 0,-7-1 0,-5 1 0,-8-2 0,-3 0 0,0 0 0,1 1 0,2-1 0,2 1 0,-2-1 0,-3 0 0,-6 0 0,-1 0 0,4 0 0,6 1 0,10 0 0,20 1 0,23 2 0,13-1 0,-4-1 0,-22-1 0,-23-1 0,-5 0 0,10 0 0,13 0 0,2 1 0,-9-1 0,-15 1 0,-10-1 0,1 0 0,9-1 0,11 1 0,2 0 0,-8 0 0,-11 0 0,-5 0 0,10 2 0,10-1 0,4 1 0,-6-1 0,-11 0 0,-4-1 0,1 0 0,4 0 0,3 0 0,-1 0 0,-4 0 0,-4 0 0,-2-1 0,0 1 0,0-1 0,0 0 0,2 0 0,5 0 0,0 0 0,-1 0 0,-1 0 0,7-1 0,17 1 0,12-1 0,1 1 0,-10 0 0,-11-1 0,-4 1 0,4-1 0,3 1 0,-4 1 0,-9-1 0,-8 1 0,-2 0 0,5 0 0,2-1 0,-1 1 0,0-1 0,-3 0 0,-2 0 0,-1 0 0,3 0 0,0 1 0,-1 0 0,-4 0 0,-6 0 0,1 0 0,6 0 0,6 0 0,-2 0 0,-6 0 0,-9 0 0,1 1 0,5 0 0,1 1 0,0-1 0,-2 0 0,4-1 0,3 1 0,0-1 0,-7 1 0,-9-1 0,-4 1 0,-1-1 0,2 1 0,-1-1 0,0 0 0,-1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12:46:09.3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98 24575,'80'-5'0,"-17"2"0,8 1 0,-4 0 0,5 0 0,4 1-953,16-2 1,6 2 0,2-1 952,-21 1 0,2-1 0,0 1 0,-1 0 0,21 0 0,-2 0 0,-5 0 301,-16 0 1,-3 0 0,-7 0-302,1-1 0,-9 1 470,0-4-470,-31 1 0,-1 0 0,11 2 1482,16-3-1482,8-1 0,-4-1 0,-14 1 0,-19 2 0,-12 2 0,0 1 0,13 0 0,14 0 0,6-1 0,-1 0 0,-11 0 0,-6 0 0,-2 1 0,1 0 0,10 0 0,7-1 0,6 1 0,0 1 0,-2 2 0,5 1 0,4-1 0,3 0 0,-4-2 0,-9 0 0,-2 1 0,5 0 0,18 2 0,17 3 0,13 2 0,-47-3 0,-1-1 0,43 5 0,-21-3 0,-25-3 0,-22-1 0,-13-2 0,-1 0 0,7-1 0,10-1 0,9 1 0,9-1 0,1 1 0,-8 1 0,-12-1 0,-2 1 0,18 0 0,28 1 0,22 0 0,1 1 0,-26 0 0,-32 0 0,-29 0 0,-9-2 0,-5 2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12:46:14.0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0 180 8191,'22'-1'0,"4"1"3276,2-1-1489,16 1 1031,23 2-2818,-17 0 0,4 0 859,8-1 1,0 1-860,-2 0 0,-3-1 3276,32 0 0,-38 0-3044,-16 0-232,1 0 0,2-3 0,0-1 0,5 0 0,10 3 0,12 1 0,4 0 0,-8-1 0,-19-1 0,-16 1 0,3 0 0,22-1 0,25 0 0,12 0 0,2-1 0,-4 0 0,-2-1 0,6-2 0,-6 0 0,-18 0 0,-12-2 0,-10-2 0,-1 1 0,5 0 0,-2 1 0,-8 2 0,-11 0 0,-4 2 0,1 0 0,9 0 0,12-1 0,6-1 0,-2 0 0,-8 1 0,-12 2 0,-10 1 0,-5 0 0,0 0 0,0-1 0,1 0 0,6 1 0,13 1 0,21 0 0,20 0 0,4-1 0,-11-2 0,-16 1 0,-9-1 0,4 1 0,4-1 0,-1 0 0,-11-1 0,-13 0 0,-7 1 0,2 1 0,9-1 0,11 1 0,4-2 0,-1 1 0,-2 1 0,-2 1 0,-5 1 0,-9 0 0,-11-1 0,-7 0 0,6 1 0,19 0 0,27 0 0,17 1 0,-1 0 0,-16-2 0,-15-1 0,-4 0 0,1 0 0,-1 1 0,-8-1 0,-11 1 0,-9 0 0,-7 0 0,-1 1 0,5-2 0,9 0 0,13 0 0,18 1 0,15 1 0,11-1 0,-3 0 0,-9-1 0,-12 0 0,-12 1 0,-4 1 0,-5 0 0,-4 0 0,-1 0 0,-6 0 0,-4 1 0,5 0 0,11 0 0,11 1 0,-2 0 0,-11-1 0,-15 0 0,-2-1 0,13 1 0,12 1 0,3-2 0,0 0 0,-7 0 0,-3-1 0,-1 1 0,2 0 0,1 0 0,2-1 0,-2 1 0,-2-1 0,-1-1 0,-1 0 0,4 0 0,15-1 0,26 2 0,-21 1 0,2-1 0,7 1 0,0 0 0,-8 1 0,-3-2 0,20 1 0,-33 0 0,-14-1 0,9 1 0,16 0 0,9 0 0,-5 0 0,-12 0 0,-14 0 0,-3 0 0,4 0 0,4 0 0,2 0 0,0 0 0,-2 1 0,0-1 0,7 1 0,9 1 0,5-1 0,2 1 0,-1-1 0,-2 1 0,0 1 0,-5-1 0,-6-1 0,-5 0 0,0-1 0,16 1 0,11 1 0,2 1 0,-4-1 0,-14-1 0,-7 0 0,-1-1 0,3 0 0,3 0 0,11 0 0,11 0 0,3 1 0,-8-1 0,-16 1 0,-13 0 0,-6-1 0,4 0 0,3 1 0,2-1 0,-4 1 0,-4-1 0,-2 0 0,-2 0 0,6 0 0,8-1 0,5 0 0,-4 1 0,-4-1 0,-5 2 0,3 0 0,3 0 0,3 1 0,6-1 0,14 2 0,6 0 0,-7 0 0,-12 0 0,-13-2 0,-3-1 0,4 1 0,11 0 0,10 1 0,-1 0 0,-8 0 0,-12-1 0,-8 0 0,2 0 0,7 0 0,8-1 0,6 1 0,5 0 0,-3 1 0,-11-1 0,-13 1 0,-12-2 0,-4 0 0,3-1 0,8 1 0,12 0 0,1 0 0,-6 0 0,-12 0 0,-9 0 0,-1 0 0,1 1 0,0-1 0,1 0 0,3 1 0,4-1 0,0 1 0,-5-1 0,-4 0 0,0 0 0,0 0 0,-1 0 0,-2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12:46:27.582"/>
    </inkml:context>
    <inkml:brush xml:id="br0">
      <inkml:brushProperty name="width" value="0.2" units="cm"/>
      <inkml:brushProperty name="height" value="0.2" units="cm"/>
      <inkml:brushProperty name="color" value="#F2F2F2"/>
    </inkml:brush>
  </inkml:definitions>
  <inkml:trace contextRef="#ctx0" brushRef="#br0">0 1 24575,'38'6'0,"26"2"0,23 0 0,-19-1 0,7 0 0,17 1 0,2 1 0,6-1 0,-1-1 0,-5 0 0,-4-1 0,-24-3 0,-6 0 0,10 0 0,-42-2 0,-27 1 0,-12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12:46:28.749"/>
    </inkml:context>
    <inkml:brush xml:id="br0">
      <inkml:brushProperty name="width" value="0.2" units="cm"/>
      <inkml:brushProperty name="height" value="0.2" units="cm"/>
      <inkml:brushProperty name="color" value="#F2F2F2"/>
    </inkml:brush>
  </inkml:definitions>
  <inkml:trace contextRef="#ctx0" brushRef="#br0">1 4 24575,'66'0'0,"4"0"0,5 1 0,-10 0 0,-11 1 0,6-1 0,20 1 0,15-2 0,-5-1 0,-16-2 0,-18 1 0,5-1 0,24 2 0,15 1 0,-5 2 0,-26 0 0,-36-1 0,-21 0 0,-12-1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12:46:30.650"/>
    </inkml:context>
    <inkml:brush xml:id="br0">
      <inkml:brushProperty name="width" value="0.2" units="cm"/>
      <inkml:brushProperty name="height" value="0.2" units="cm"/>
      <inkml:brushProperty name="color" value="#F2F2F2"/>
    </inkml:brush>
  </inkml:definitions>
  <inkml:trace contextRef="#ctx0" brushRef="#br0">1 1 24575,'18'1'0,"2"0"0,-1 1 0,9 0 0,11-1 0,9 1 0,8-2 0,10 0 0,4 0 0,6 1 0,4 0 0,-1 1 0,-6 0 0,-5 1 0,-3 3 0,-3 0 0,0 1 0,-8-1 0,-7-2 0,-2 0 0,0 0 0,5 0 0,5-1 0,0 0 0,-5-2 0,-6 0 0,0 1 0,2-1 0,2 1 0,0-1 0,0 1 0,2 0 0,2-1 0,1 2 0,-4-2 0,-6 2 0,1 1 0,-2-1 0,-4 1 0,-9-2 0,-7-1 0,-1 1 0,6 0 0,11 1 0,1-1 0,-2 0 0,-3 0 0,-6-1 0,-4 0 0,-8 0 0,-9-2 0,-6 1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12:46:32.368"/>
    </inkml:context>
    <inkml:brush xml:id="br0">
      <inkml:brushProperty name="width" value="0.2" units="cm"/>
      <inkml:brushProperty name="height" value="0.2" units="cm"/>
      <inkml:brushProperty name="color" value="#F2F2F2"/>
    </inkml:brush>
  </inkml:definitions>
  <inkml:trace contextRef="#ctx0" brushRef="#br0">1 1 24575,'37'0'0,"0"0"0,0 1 0,21 1 0,17 1 0,5-1 0,-12 0 0,-22-1 0,-17 0 0,-6-1 0,-1 0 0,-1 1 0,1-1 0,2 1 0,4-1 0,7 0 0,9 1 0,9 0 0,2 1 0,-2 0 0,-3 1 0,0-1 0,5-1 0,0 1 0,-4 1 0,-7 1 0,-2-1 0,-3 0 0,-1-2 0,-1 0 0,-1-1 0,1 1 0,2 1 0,-7 0 0,-8-1 0,-5 0 0,0 0 0,4-1 0,6 1 0,6-1 0,4 1 0,-1-1 0,-1 0 0,-2 0 0,-3 0 0,-4 0 0,-3-1 0,-4-1 0,-1 0 0,-2-1 0,-1 1 0,-3 1 0,0 0 0,2 1 0,2-1 0,2 1 0,6 0 0,4-1 0,0 1 0,-1-1 0,-1 1 0,2 1 0,1-1 0,-5 1 0,-7-1 0,-9 0 0,-7 0 0,-20 0 0,13 0 0,-14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12:46:33.634"/>
    </inkml:context>
    <inkml:brush xml:id="br0">
      <inkml:brushProperty name="width" value="0.2" units="cm"/>
      <inkml:brushProperty name="height" value="0.2" units="cm"/>
      <inkml:brushProperty name="color" value="#F2F2F2"/>
    </inkml:brush>
  </inkml:definitions>
  <inkml:trace contextRef="#ctx0" brushRef="#br0">0 12 24575,'38'-6'0,"14"1"0,15 4 0,17 4 0,-3-1 0,-14 0 0,-17-1 0,-13-2 0,1 1 0,5-1 0,0 1 0,-5 0 0,-9 0 0,-5 0 0,3 0 0,5 0 0,-5 0 0,-4 0 0,-2 0 0,4 0 0,9 0 0,3-1 0,-1 1 0,-4-1 0,-3 1 0,3 0 0,3-1 0,7 1 0,8 1 0,-2 0 0,-8 1 0,-9 0 0,-6-1 0,7-1 0,5 1 0,-2-1 0,-8 1 0,-10-1 0,4 0 0,7-1 0,0 1 0,-5-1 0,-12 1 0,-6 0 0,-3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12:46:38.870"/>
    </inkml:context>
    <inkml:brush xml:id="br0">
      <inkml:brushProperty name="width" value="0.2" units="cm"/>
      <inkml:brushProperty name="height" value="0.2" units="cm"/>
      <inkml:brushProperty name="color" value="#F2F2F2"/>
    </inkml:brush>
  </inkml:definitions>
  <inkml:trace contextRef="#ctx0" brushRef="#br0">0 2 24575,'56'1'0,"-5"1"0,-7-1 0,-10 1 0,-5-2 0,4-1 0,7 0 0,6 0 0,5 0 0,6 1 0,4 1 0,-6-1 0,-9-1 0,-7 0 0,-4-1 0,5 2 0,4 0 0,6 0 0,-4 1 0,-2-1 0,-2 1 0,-1 0 0,10 0 0,11 0 0,8 0 0,-5 0 0,-12 0 0,-15-1 0,-10-1 0,1 1 0,8 0 0,7 0 0,0 0 0,-3 0 0,-3-1 0,2 0 0,3 0 0,-2-1 0,-7 1 0,-5 0 0,1 2 0,3 0 0,2 0 0,0 0 0,-2-1 0,-5 0 0,-2 0 0,-3 0 0,-3 0 0,-2 0 0,5 0 0,6 0 0,9 0 0,8 0 0,1 0 0,-3 0 0,-5 0 0,-4 0 0,-1 0 0,4 0 0,5 0 0,2 1 0,5-1 0,3 1 0,3 0 0,-5-2 0,-8 1 0,-8-1 0,-1 1 0,7 1 0,3 1 0,-3 0 0,-6 0 0,-4 0 0,3-1 0,12 1 0,11 2 0,0-2 0,-11 0 0,-11-1 0,-8 0 0,2-1 0,7 1 0,3 0 0,-4 0 0,-2-1 0,-3 1 0,1-1 0,4 0 0,-2 0 0,0 1 0,-3 0 0,-2-1 0,1 0 0,4 0 0,0 0 0,0 0 0,-4 0 0,-3 0 0,3 0 0,1 1 0,1 1 0,0-1 0,-4 0 0,-1 0 0,1-1 0,4 0 0,6 0 0,5 0 0,5 0 0,-2 0 0,-5 0 0,-2 0 0,-2 0 0,0 0 0,-2-1 0,0 0 0,1-1 0,8 0 0,4 0 0,-2 0 0,-7-1 0,-7 1 0,-1 1 0,9 0 0,16 1 0,11 0 0,-4-1 0,-14 1 0,-16-1 0,-11 1 0,-5-1 0,0 1 0,0 0 0,0-1 0,0 1 0,-1 0 0,1 0 0,2 1 0,-2 0 0,-3 0 0,0 0 0,3 0 0,8-1 0,4 1 0,-1-1 0,-4 0 0,-5 0 0,-7 0 0,-5-1 0,-3 1 0,-17-4 0,2 2 0,-25-4 0,-2 3 0,1 0 0,10 2 0,16 1 0,9 0 0,-3 0 0,-7 1 0,-6-1 0,-2 2 0,-1-1 0,3 2 0,3-1 0,0-1 0,0 1 0,1-1 0,-1 0 0,-6 1 0,-11-1 0,-8 2 0,-1-1 0,9 0 0,14 0 0,5 0 0,0 0 0,-8 1 0,-4 0 0,-4 0 0,0-1 0,-5 1 0,-10-1 0,-7 0 0,-6-1 0,-1-1 0,7-1 0,13 1 0,16-1 0,11 1 0,0 0 0,-10 0 0,-14 0 0,-12-1 0,-8-1 0,-5-1 0,5-1 0,8 0 0,14 2 0,17 0 0,8 1 0,1 1 0,-14 0 0,-12-1 0,-6 0 0,4 1 0,8-1 0,2 0 0,-3 0 0,3-1 0,7 1 0,8 0 0,-4-1 0,-11-1 0,-6-1 0,1 0 0,10 2 0,7 1 0,3 0 0,2 1 0,1 0 0,2 0 0,-1 0 0,-3 0 0,-3 0 0,-8 0 0,-4 0 0,4 0 0,6 0 0,7 0 0,-1 1 0,-6-1 0,-3 1 0,4-1 0,4 1 0,8 1 0,0 7 0,2-5 0,-1 4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12:46:40.686"/>
    </inkml:context>
    <inkml:brush xml:id="br0">
      <inkml:brushProperty name="width" value="0.2" units="cm"/>
      <inkml:brushProperty name="height" value="0.2" units="cm"/>
      <inkml:brushProperty name="color" value="#F2F2F2"/>
    </inkml:brush>
  </inkml:definitions>
  <inkml:trace contextRef="#ctx0" brushRef="#br0">0 75 24575,'57'-4'0,"22"-1"0,-28 2 0,4 1 0,4-1 0,-1 0 0,40-3 0,-24 0 0,-19-3 0,-6 0 0,3-1 0,0 2 0,-10 4 0,-13 2 0,-10 2 0,-4 0 0,3 1 0,1 1 0,0-1 0,-4 1 0,-8-2 0,0 1 0,1-1 0,1 0 0,3 0 0,4 0 0,0 1 0,-1-1 0,-5 0 0,9 1 0,10 0 0,0 0 0,-4 0 0,-15-1 0,-8 0 0,0 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9:50:13.89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312 87 24575,'34'0'0,"23"0"0,13 2 0,-4 1 0,-23 0 0,-25-2 0,-12 0 0,1-2 0,7 0 0,18 0 0,36 4 0,-10 0 0,7 1 0,17 3 0,4 0 0,5 2 0,-1 0 0,-10 0 0,-5-1 0,-16-1 0,-5 0 0,24 1 0,-22-5 0,-15-2 0,-17-2 0,-6-1 0,-2-1 0,2-1 0,6-1 0,8 2 0,6 0 0,3 2 0,2-1 0,0 1 0,2 0 0,8 1 0,2 0 0,-5 1 0,-12-1 0,-18-1 0,-13 0 0,-6 1 0,-11-4 0,-4-1 0,-10-5 0,1 1 0,3 1 0,2 2 0,-3 2 0,-4 2 0,-14 2 0,-19 2 0,-21 1 0,-20 1 0,44-3 0,0 0 0,-2-1 0,0 0 0,2 0 0,1-1 0,1 0 0,2-1 0,-40-3 0,19 0 0,18 1 0,20 2 0,12 1 0,4 1 0,0 0 0,-3 0 0,-5-1 0,-8 0 0,-9-2 0,-2 0 0,-1 0 0,4 1 0,3 1 0,-7-2 0,-5-3 0,-2-1 0,4 1 0,10 1 0,7 2 0,5 0 0,-1 0 0,0 1 0,-2 0 0,-5-1 0,-6 0 0,-3-2 0,4 1 0,8 1 0,12 1 0,5 2 0,0-1 0,-4-1 0,-3 0 0,0-2 0,4 1 0,5 2 0,5 0 0,2 1 0,3-1 0,21-1 0,15 1 0,36 0 0,20 4 0,10 2 0,-10 1 0,-15-1 0,-18-2 0,-7-1 0,-4-1 0,1-1 0,5-1 0,5 1 0,15 0 0,13 1 0,4 1 0,-3 0 0,-16 0 0,-20-3 0,-15 1 0,-9-1 0,-3 1 0,0 0 0,-2 0 0,-3 0 0,-4 0 0,-1 0 0,6 2 0,8 0 0,6 0 0,2 0 0,-3-2 0,-3 0 0,2 0 0,5 0 0,4 0 0,3 0 0,-3 1 0,-5 0 0,-6-1 0,-8 0 0,-3 0 0,1 0 0,1 0 0,-2 1 0,-4-1 0,-6 1 0,-5 0 0,-2 1 0,-2 2 0,1-2 0,-1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12:46:41.721"/>
    </inkml:context>
    <inkml:brush xml:id="br0">
      <inkml:brushProperty name="width" value="0.2" units="cm"/>
      <inkml:brushProperty name="height" value="0.2" units="cm"/>
      <inkml:brushProperty name="color" value="#F2F2F2"/>
    </inkml:brush>
  </inkml:definitions>
  <inkml:trace contextRef="#ctx0" brushRef="#br0">0 7 24575,'86'0'0,"-31"0"0,2 0 0,3-1 0,0 0 0,-7 0 0,-5 0 0,10 0 0,-36-1 0,-8 3 0,-7-1 0,1 1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12:46:44.671"/>
    </inkml:context>
    <inkml:brush xml:id="br0">
      <inkml:brushProperty name="width" value="0.2" units="cm"/>
      <inkml:brushProperty name="height" value="0.2" units="cm"/>
      <inkml:brushProperty name="color" value="#F2F2F2"/>
    </inkml:brush>
  </inkml:definitions>
  <inkml:trace contextRef="#ctx0" brushRef="#br0">1 6 24575,'42'-2'0,"6"0"0,2 2 0,-3 0 0,-11 0 0,-7-1 0,-1 1 0,9-1 0,10 1 0,6 0 0,1 1 0,-1 0 0,0 2 0,0 2 0,-4 0 0,-6-1 0,-3-1 0,2-1 0,5 0 0,-1 0 0,-4-1 0,-4 0 0,1 0 0,3-1 0,1 0 0,-6 0 0,-5 0 0,-2 0 0,3 0 0,5 0 0,0-1 0,-1 1 0,-6-1 0,0 1 0,0 0 0,0 0 0,-1 0 0,-2 0 0,-1 0 0,6 0 0,6 1 0,0-1 0,-6 1 0,-8-1 0,-6 0 0,-3 0 0,1 0 0,3 0 0,8 0 0,6-1 0,0 1 0,0-1 0,-7 1 0,-1-1 0,-1 1 0,-2-1 0,0 0 0,-1 1 0,0-1 0,-1 0 0,-3 0 0,-4 1 0,-4 0 0,6 0 0,5 0 0,7 0 0,4 1 0,-1 0 0,-1-1 0,0 0 0,4 0 0,8 0 0,6 0 0,3 0 0,-6-1 0,-11 1 0,-7-1 0,-2 1 0,-1 0 0,3 0 0,-1 1 0,-2-1 0,0 1 0,-2 0 0,4 1 0,1-1 0,4 1 0,6-1 0,-2 0 0,-2 0 0,-5 0 0,-5 0 0,-1-1 0,0 0 0,1 0 0,-1 0 0,-2 0 0,-3 1 0,1 0 0,2 0 0,4 0 0,2 0 0,0-1 0,0 0 0,1 0 0,4 0 0,3 0 0,-1 1 0,0 0 0,-1-2 0,-1 0 0,0-1 0,1 1 0,-1 2 0,-1 1 0,2 1 0,5 1 0,3 0 0,-1-2 0,-9 0 0,-13-2 0,-10 0 0,-39 2 0,23-2 0,-26 2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12:46:49.655"/>
    </inkml:context>
    <inkml:brush xml:id="br0">
      <inkml:brushProperty name="width" value="0.2" units="cm"/>
      <inkml:brushProperty name="height" value="0.2" units="cm"/>
      <inkml:brushProperty name="color" value="#F2F2F2"/>
    </inkml:brush>
  </inkml:definitions>
  <inkml:trace contextRef="#ctx0" brushRef="#br0">1 1 24575,'45'0'0,"25"2"0,28 4 0,-46-3 0,0 1 0,29 4 0,-33-1 0,-23-2 0,-19-4 0,3 2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12:46:52.939"/>
    </inkml:context>
    <inkml:brush xml:id="br0">
      <inkml:brushProperty name="width" value="0.2" units="cm"/>
      <inkml:brushProperty name="height" value="0.2" units="cm"/>
      <inkml:brushProperty name="color" value="#F2F2F2"/>
    </inkml:brush>
  </inkml:definitions>
  <inkml:trace contextRef="#ctx0" brushRef="#br0">852 105 24575,'-22'2'0,"-4"-1"0,-13-1 0,-16-3 0,-2-2 0,6-2 0,19 0 0,14 3 0,4 0 0,-1 1 0,0 1 0,-9 1 0,-7 0 0,-5 0 0,-6 1 0,10 0 0,5 0 0,2 0 0,-2 0 0,-1 0 0,10-3 0,19-3 0,20-4 0,14 0 0,5-1 0,3 1 0,-5 2 0,-7 1 0,-13 4 0,-1 1 0,19 3 0,20 0 0,12 1 0,-11-1 0,-24 0 0,-20-1 0,-7 1 0,0 0 0,0 0 0,-31 5 0,-15-4 0,-46 4 0,-6-4 0,-3 0 0,1 1 0,5-1 0,9 0 0,16-1 0,27-1 0,21 0 0,9 0 0,1 1 0,0 0 0,0-1 0,44 10 0,-29-8 0,33 7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12:46:57.607"/>
    </inkml:context>
    <inkml:brush xml:id="br0">
      <inkml:brushProperty name="width" value="0.2" units="cm"/>
      <inkml:brushProperty name="height" value="0.2" units="cm"/>
      <inkml:brushProperty name="color" value="#F2F2F2"/>
    </inkml:brush>
  </inkml:definitions>
  <inkml:trace contextRef="#ctx0" brushRef="#br0">1 20 24575,'47'-5'0,"25"0"0,21 3 0,-2 0 0,-27 2 0,-31 0 0,-17 0 0,11-1 0,23-1 0,23 1 0,18 0 0,2 1 0,-9 0 0,-16 0 0,-13 0 0,8 2 0,17 4 0,15 2 0,4 0 0,-10-3 0,-17-3 0,-3 1 0,-2-1 0,0 0 0,0-1 0,-8 0 0,-11 1 0,-12 0 0,-4 0 0,-3-1 0,-1 0 0,-4-1 0,-3 0 0,0 0 0,12 1 0,26 1 0,30 2 0,-35-2 0,2 0 0,1 0 0,-1 0 0,32 1 0,-33-1 0,-28-1 0,-20 0 0,-3-2 0,10 0 0,10 0 0,7 0 0,0 1 0,-9 0 0,-8-1 0,4 0 0,19-1 0,25 1 0,16-1 0,-2 1 0,-17 0 0,-18 0 0,-8 0 0,5 0 0,4 0 0,1-1 0,-1 2 0,-7-1 0,-5 0 0,-3-1 0,0 0 0,2-1 0,4 2 0,4-1 0,3 0 0,2 0 0,-4 0 0,-7 1 0,-5 0 0,2 0 0,8 0 0,14 0 0,5 0 0,-5 0 0,-13 0 0,-14 1 0,1 0 0,8 0 0,9 0 0,3 1 0,-10 0 0,-8-1 0,2 1 0,16 1 0,22 1 0,11 1 0,-3 0 0,-17-1 0,-20-2 0,-12-1 0,-5 0 0,6 0 0,15 0 0,10 0 0,1 1 0,-12 0 0,-15-1 0,-10-1 0,-2 1 0,1-1 0,0 1 0,-1-1 0,-1 1 0,4 0 0,5 1 0,5-1 0,2 1 0,-5-1 0,-6 0 0,-3 0 0,4 0 0,6-1 0,7 0 0,-1 0 0,-5 1 0,-6-1 0,-5 0 0,-2 1 0,2-1 0,4 2 0,4 0 0,3 0 0,-1 0 0,-5-1 0,-7 0 0,-5 0 0,1 0 0,4 0 0,4 0 0,1 0 0,-5 0 0,-6 0 0,-4 0 0,-15 3 0,10-3 0,-11 2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12:47:00.725"/>
    </inkml:context>
    <inkml:brush xml:id="br0">
      <inkml:brushProperty name="width" value="0.2" units="cm"/>
      <inkml:brushProperty name="height" value="0.2" units="cm"/>
      <inkml:brushProperty name="color" value="#F2F2F2"/>
    </inkml:brush>
  </inkml:definitions>
  <inkml:trace contextRef="#ctx0" brushRef="#br0">0 32 24575,'58'0'0,"0"0"0,11 1 0,-6-1 0,9 1 0,11 0 0,4-2 0,-1-2 0,-9-1 0,-11-1 0,-6 0 0,-7 1 0,-12 1 0,-12 0 0,-1 0 0,6 1 0,8 0 0,4 2 0,-2 0 0,-7 0 0,-7 0 0,-4 0 0,1 1 0,5 0 0,3 0 0,2 0 0,2 0 0,5 1 0,4 1 0,-2 0 0,-3 1 0,-8-1 0,-4-1 0,0-1 0,1 1 0,2 2 0,0 0 0,-2 1 0,-4-2 0,-4-2 0,1 1 0,0 0 0,-1 1 0,1 1 0,1 1 0,5-1 0,6 1 0,6 2 0,-1 0 0,-3 0 0,-2 0 0,-2-2 0,-2 0 0,-3 0 0,-3 0 0,0 0 0,2 0 0,0 0 0,-4 0 0,-4-1 0,-1 0 0,5 1 0,4 0 0,2 0 0,-5-1 0,-8-2 0,0-1 0,4 0 0,6 2 0,3-1 0,-3 1 0,-5-2 0,-5 0 0,2 0 0,1-1 0,1 1 0,-4-1 0,-3 0 0,-4 0 0,-2 0 0,-3 0 0,-2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12:47:06.526"/>
    </inkml:context>
    <inkml:brush xml:id="br0">
      <inkml:brushProperty name="width" value="0.2" units="cm"/>
      <inkml:brushProperty name="height" value="0.2" units="cm"/>
      <inkml:brushProperty name="color" value="#F2F2F2"/>
    </inkml:brush>
  </inkml:definitions>
  <inkml:trace contextRef="#ctx0" brushRef="#br0">1 12 24575,'63'-3'0,"-10"1"0,-14 1 0,-15-1 0,-8 1 0,-3 0 0,2 0 0,2 1 0,2-1 0,4 1 0,1 0 0,4 1 0,0-1 0,-5 1 0,-3 0 0,2 1 0,6-1 0,4 1 0,-1-1 0,-7-1 0,-2 1 0,-1 0 0,2 0 0,-1 0 0,-2 0 0,2 0 0,0 0 0,4 0 0,0 0 0,-4-1 0,1 1 0,1 0 0,8 1 0,8-1 0,1 1 0,-5 0 0,-10 0 0,-9-2 0,-2 1 0,1-1 0,4 0 0,3 1 0,1-1 0,1 1 0,2 0 0,1 0 0,5 0 0,10-1 0,13 2 0,9 1 0,5 0 0,-14 0 0,-18-1 0,-18 0 0,-12-2 0,0 1 0,0-1 0,4 0 0,10 0 0,10 0 0,11 0 0,8 0 0,-4 0 0,-6 0 0,-12 0 0,-14 0 0,-5 0 0,-2-1 0,1 0 0,-33 3 0,22-2 0,-28 3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12:47:08.159"/>
    </inkml:context>
    <inkml:brush xml:id="br0">
      <inkml:brushProperty name="width" value="0.2" units="cm"/>
      <inkml:brushProperty name="height" value="0.2" units="cm"/>
      <inkml:brushProperty name="color" value="#F2F2F2"/>
    </inkml:brush>
  </inkml:definitions>
  <inkml:trace contextRef="#ctx0" brushRef="#br0">1 31 24575,'28'-4'0,"-4"0"0,-9 2 0,0-1 0,5 0 0,11 0 0,14 0 0,2 0 0,-8 0 0,-14 1 0,-16 1 0,-5 1 0,5 1 0,13-1 0,12 3 0,6 0 0,-6 1 0,-12-1 0,-6-2 0,1-1 0,1 0 0,-1-1 0,-3 1 0,-4 0 0,0 0 0,0 0 0,8 0 0,8 0 0,3 0 0,-5 0 0,-10-1 0,-7 1 0,5 0 0,10-1 0,13 0 0,20 0 0,27 1 0,18 0 0,-48 1 0,-1-1 0,41 2 0,-21-1 0,-12 0 0,-6-1 0,-7-1 0,-7 1 0,-7-1 0,-5-1 0,2 1 0,6 0 0,3 0 0,1 1 0,-3-1 0,-10 1 0,-8 0 0,-8 0 0,-3 0 0,7 0 0,8-1-3277,3 0 2457,-4 1 1,-11 0 0,-7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12:47:14.928"/>
    </inkml:context>
    <inkml:brush xml:id="br0">
      <inkml:brushProperty name="width" value="0.2" units="cm"/>
      <inkml:brushProperty name="height" value="0.2" units="cm"/>
      <inkml:brushProperty name="color" value="#F2F2F2"/>
    </inkml:brush>
  </inkml:definitions>
  <inkml:trace contextRef="#ctx0" brushRef="#br0">0 113 24575,'83'3'0,"-5"-1"0,10-1 0,-3 0 0,-1 0 0,2 1 0,-5-1 0,-4-1 0,-6-1 0,8-1 0,16 0 0,-42 1 0,2 0 0,9 1 0,3-1 0,2 1 0,0-1 0,-6 1 0,-4-1 0,35 1 0,-39 0 0,-31-1 0,-9 1 0,3-1 0,6 1 0,2-1 0,-6 1 0,-7-1 0,-6 0 0,3-1 0,9-2 0,8-2 0,1 0 0,-5 1 0,-6 1 0,-6 1 0,1-1 0,1 0 0,1 0 0,-2 1 0,-5 2 0,3 0 0,10 1 0,14 0 0,11-1 0,4 0 0,-5-1 0,-6 0 0,-5 0 0,-4-1 0,-4 0 0,-6 0 0,-6 1 0,-4 1 0,0-1 0,1 1 0,6-2 0,5 0 0,-1 0 0,4-1 0,-2 1 0,-1 0 0,0 1 0,-4 2 0,1 0 0,4 1 0,10-1 0,15 1 0,17-1 0,3 1 0,-10 0 0,-18-1 0,-17 1 0,5-1 0,16 0 0,16 2 0,5 0 0,-6 0 0,-7 0 0,-10-2 0,-8 0 0,-9 0 0,-5 0 0,5 0 0,13 1 0,19 0 0,15 0 0,2 1 0,-11-1 0,-19 0 0,-18-1 0,-5 0 0,-1 0 0,1 0 0,0 0 0,0 0 0,1 0 0,5-1 0,10 1 0,12 1 0,4 0 0,-1 0 0,-9 0 0,-6 0 0,0-1 0,-2 1 0,-5-1 0,-8 1 0,-2-1 0,1 0 0,3 0 0,4 0 0,0 0 0,5 0 0,10 0 0,20 1 0,22 2 0,-29-2 0,2 2 0,6-1 0,0 0 0,-7 0 0,-2 0 0,27 1 0,-33-2 0,-18 0 0,-1-1 0,7 0 0,3 0 0,4 0 0,6 1 0,4 0 0,-5-1 0,-9 1 0,-10-1 0,-7 0 0,3 1 0,2 0 0,-1-1 0,-6-1 0,-4 1 0,1-1 0,2 1 0,1 0 0,-2 0 0,0 0 0,5 1 0,6-1 0,2 1 0,-5-1 0,-2 0 0,0 0 0,3 0 0,5 0 0,0 0 0,1 0 0,0 1 0,2 0 0,9-1 0,16 2 0,9 0 0,-7-1 0,-17 0 0,-24 0 0,-11-1 0,0-1 0,4 1 0,7-1 0,6 1 0,-1-1 0,-5 1 0,-5-1 0,-2 0 0,3-1 0,2 1 0,0 0 0,-3 0 0,0 1 0,5-1 0,5 0 0,3 1 0,-4-1 0,-6 0 0,-6 0 0,-1 1 0,5 0 0,4 0 0,2-1 0,-1 1 0,-3-1 0,-2 0 0,0 0 0,1 0 0,0 0 0,1 0 0,-2 0 0,-2 0 0,-1 0 0,2 0 0,1-1 0,1 0 0,-1 1 0,1-1 0,1 1 0,0-1 0,0 0 0,0 0 0,1 0 0,8 0 0,9-1 0,2 0 0,-4 1 0,-9-1 0,-10 2 0,0-1 0,13-1 0,24 2 0,16 0 0,2 0 0,-18 0 0,-25 0 0,-16 0 0,-4 0 0,0 0 0,1 0 0,2 0 0,3-1 0,4 1 0,3 0 0,4-1 0,3 1 0,2 1 0,0-1 0,-5 1 0,2 0 0,5 0 0,2 1 0,4-1 0,-2 1 0,0-1 0,-3 1 0,-3-1 0,-4 1 0,-5-1 0,2 1 0,1-1 0,1 1 0,1 0 0,-4 0 0,-4 0 0,-1 0 0,1-1 0,4 0 0,3 1 0,6 0 0,2 0 0,-1 0 0,-2-1 0,-2-1 0,-2 0 0,1 1 0,1 1 0,-1-1 0,-1 1 0,-1 0 0,-5 0 0,-3 0 0,-1 0 0,0 0 0,-1 0 0,-4 0 0,-4-1 0,1 1 0,4 0 0,3 0 0,-1 0 0,-4 0 0,0 0 0,0-1 0,2 0 0,-2 0 0,-4 0 0,-2 0 0,4 0 0,3 1 0,5 0 0,-2-1 0,-4 1 0,-5-1 0,-3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12:45:51.34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1377 5 24575,'-27'-2'0,"-2"0"0,5 2 0,1 1 0,1 1 0,-11 1 0,-24 2 0,-29 0 0,-10-2 0,0-2 0,12-3 0,20-1 0,16 0 0,17 1 0,17 1 0,7 1 0,-5 1 0,-6 0 0,-7 0 0,-3 1 0,1-1 0,1-1 0,-5 1 0,-5-1 0,5 0 0,7 0 0,5 0 0,-3 0 0,-8 0 0,-5 0 0,4 0 0,5 0 0,4 0 0,5-1 0,5 1 0,5-1 0,1 1 0,-3-1 0,-12-1 0,-4 0 0,1-1 0,7 2 0,10 0 0,5 1 0,-6-1 0,2 1 0,-5-1 0,6 1 0,-2 0 0,-1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9:50:19.47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101 119 24575,'12'-3'0,"8"0"0,12 1 0,15 2 0,8 3 0,-1 3 0,-3 1 0,-6-1 0,-4-3 0,-1-2 0,-5-2 0,-1 0 0,-1-1 0,-4 0 0,0 1 0,-3 0 0,-5 0 0,2 0 0,3 0 0,6 1 0,1 0 0,-6-1 0,-7 1 0,0 0 0,6 0 0,5 0 0,2 0 0,-8 0 0,-8 0 0,-8 0 0,-3 0 0,3-1 0,2 1 0,1 0 0,-4 0 0,-4 0 0,-3 0 0,2 0 0,3 0 0,2 0 0,-1 0 0,-2 0 0,-5 0 0,-7 1 0,-13 0 0,-18 1 0,-13-1 0,-9-2 0,-7-3 0,-5-3 0,-9-2 0,-1 1 0,12 3 0,18 2 0,20 1 0,12 1 0,3 1 0,-3-1 0,-6-1 0,-7 0 0,-6-2 0,-3-1 0,3 0 0,5 0 0,9 3 0,5 0 0,2 2 0,2 0 0,4 1 0,3-1 0,1 1 0,-2-1 0,-3 0 0,0 0 0,4 0 0,4 1 0,2-1 0,2 1 0,-3 0 0,0 1 0,-3 1 0,0 1 0,0 3 0,1 1 0,2-1 0,2 1 0,2-1 0,-1 4 0,1 3 0,1 3 0,1 0 0,1-4 0,-1-6 0,0-3 0,0-2 0,4 2 0,1 1 0,4 2 0,0 2 0,1-1 0,0 1 0,-2-3 0,-3-3 0,-2-2 0,-1-1 0,-1 0 0,2 0 0,1 1 0,6 0 0,9 2 0,7 0 0,1-1 0,-6-1 0,-3-1 0,1 1 0,8 0 0,7 1 0,0 0 0,-8-1 0,-12 0 0,-8-1 0,-1 0 0,1-1 0,1 1 0,3-1 0,1-1 0,3 0 0,6 1 0,3-1 0,-1 0 0,-3 0 0,-7-1 0,-2-2 0,3-3 0,2 0 0,7 0 0,3 0 0,3 0 0,8-2 0,8-2 0,14 1 0,13 2 0,-1 4 0,-14 1 0,-20 0 0,-20 2 0,-10 0 0,-3-2 0,-3 0 0,0-2 0,-1 1 0,-2 0 0,-1 0 0,-1 1 0,1 1 0,1 1 0,4-1 0,5-4 0,8-5 0,8-5 0,2-3 0,-3 3 0,-7 4 0,-10 7 0,-4 4 0,-15 1 0,-13 1 0,-15 0 0,-4 1 0,3 2 0,9 2 0,10-1 0,9-1 0,10-2 0,19-2 0,13 0 0,30-1 0,10-1 0,3-1 0,-15-3 0,-24 2 0,-18 1 0,-15 3 0,-10 4 0,-20 7 0,-31 12 0,-21 8 0,-11 1 0,13-7 0,23-11 0,15-3 0,12-3 0,4-2 0,1-1 0,0-4 0,-1-1 0,0-1 0,-3-2 0,-3 2 0,-2 0 0,2 1 0,8 1 0,6 1 0,7-1 0,5 0 0,2 0 0,-2 1 0,-1 0 0,-2-1 0,-2 0 0,-3-1 0,-2 0 0,-4 1 0,-2 0 0,-6 1 0,-10 2 0,-9 1 0,-1 1 0,9-2 0,15-1 0,12-1 0,5 0 0,0 0 0,2 0 0,1 0 0,3 0 0,0-1 0,-2 1 0,2-2 0,15-3 0,-10 2 0,12-3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12:45:58.7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57 24575,'61'-4'0,"16"-1"0,40 2 0,-44 1 0,6 1 0,22 0 0,7 1 0,17-2 0,2 0 0,-4-1 0,-6 0 0,-19-1 0,-10-1 0,17-4 0,-64 3 0,-22 3 0,-4 1 0,-9 2 0,-6-1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12:46:02.4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21 24575,'23'-1'0,"3"0"0,-1 1 0,10 0 0,19 0 0,27 0 0,41 2 0,-40 0 0,4 0 0,8 1 0,2 0 0,-3-1 0,-2 1 0,-14-2 0,-5 0 0,24-1 0,-34 0 0,-17 0 0,-2-2 0,8-2 0,6-1 0,14-1 0,12 1 0,0 0 0,-8 1 0,-16 1 0,-16 1 0,-5 1 0,1 3 0,0 2 0,0 0 0,-1 0 0,-2-2 0,7 0 0,8 0 0,5-1 0,-6 0 0,-12-1 0,-12 0 0,-3 1 0,4 0 0,10 1 0,10 0 0,1-1 0,-2 1 0,-10 1 0,3 0 0,11 2 0,14 0 0,7 0 0,-12-2 0,-17-2 0,-15 1 0,-5-2 0,6 1 0,7-1 0,4 0 0,4 0 0,6 0 0,4 0 0,-5 0 0,-9 0 0,-8 0 0,-3 0 0,10 0 0,8 1 0,5 1 0,-2 0 0,-8 0 0,-7 0 0,0-1 0,9 1 0,7 0 0,-3 0 0,-11 0 0,-11-1 0,-11 0 0,1-1 0,9 0 0,13 1 0,9 0 0,0 0 0,-9-1 0,-9 0 0,1 0 0,3 0 0,3 0 0,0 0 0,-5 2 0,-4-1 0,-4 1 0,-3-1 0,2-1 0,5 1 0,1-1 0,-1 0 0,-4 0 0,-4 2 0,1-1 0,3 0 0,1-1 0,-1 1 0,-4-1 0,-4 1 0,2 0 0,6-1 0,5 1 0,2-1 0,-1 2 0,1-2 0,-2 2 0,6 0 0,6 0 0,2 1 0,-1-1 0,-7 0 0,-7-1 0,-2 0 0,1 1 0,6-1 0,10 2 0,19 1 0,14 1 0,9 1 0,1-2 0,-8-2 0,-2 0 0,-7-1 0,-4 0 0,-4-1 0,-8 0 0,-5 0 0,-9 0 0,-5 0 0,0 0 0,10 0 0,8 0 0,11 0 0,8 0 0,1 1 0,4-1 0,2 2 0,-3 0 0,-8-1 0,-14 0 0,0-2 0,2 0 0,11 1 0,9-1 0,-7 1 0,-5 0 0,-9 0 0,-6 0 0,0 0 0,8 1 0,0 0 0,-1 0 0,-2 1 0,-4-1 0,-4 0 0,-4 0 0,-5-1 0,-4 1 0,-4-1 0,-4 0 0,-5 0 0,4 0 0,12 0 0,17 0 0,11 0 0,-4 0 0,-12 0 0,-19 0 0,-15 0 0,-71-4 0,44 3 0,-47-3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12:46:06.5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66 24575,'44'-9'0,"23"0"0,37 3 0,24 0 0,-61 5 0,-1 0 0,38-3 0,-33 0 0,-16 1 0,-2 0 0,14 2 0,8 0 0,-14 1 0,-18 0 0,-7 0 0,22 0 0,30 0 0,18 0 0,-6-1 0,-22 0 0,-17 0 0,-3 0 0,9-1 0,10 0 0,0 0 0,-12 0 0,-22 1 0,-17 1 0,-7 0 0,-1-2 0,6 1 0,9 0 0,0 0 0,-2 1 0,-8 1 0,-7-1 0,9 1 0,11 0 0,15 1 0,10 0 0,-4 0 0,-6-1 0,-11 1 0,-8-1 0,-3 0 0,10 0 0,14 0 0,11 0 0,0 1 0,-12-1 0,-5 0 0,-2-2 0,11 0 0,13-2 0,6 0 0,10 1 0,6 2 0,17 3 0,17 3 0,-58-3 0,0 0 0,61 3 0,-30-4 0,-31-2 0,-25-1 0,-5-2 0,12-2 0,6-1 0,-1 1 0,-13 1 0,-17 0 0,-4 3 0,6-1 0,18 0 0,13 2 0,4-1 0,1 3 0,-8 0 0,-7 0 0,-8-1 0,-9 0 0,-5 0 0,0-1 0,1 0 0,4 1 0,1-1 0,-2 1 0,-5-1 0,-6 0 0,-2 0 0,5 0 0,8 1 0,13 0 0,26 2 0,32 1 0,16 1 0,-5-2 0,-29-2 0,-31 0 0,-6-1 0,14 0 0,16 0 0,3 0 0,-12 1 0,-21 0 0,-12-1 0,1-1 0,13 0 0,13 1 0,3 0 0,-9 0 0,-16 0 0,-7 1 0,15 1 0,12 0 0,4 0 0,-6-1 0,-15 0 0,-5-1 0,2 0 0,4 0 0,4 0 0,-2 0 0,-5 0 0,-4 0 0,-4 0 0,2-1 0,-2 0 0,1-1 0,2 1 0,6 0 0,2-1 0,-2 1 0,-2-1 0,10 0 0,21 1 0,17-1 0,1 0 0,-13 0 0,-15 0 0,-5 1 0,6-1 0,3 0 0,-5 1 0,-12 1 0,-9 0 0,-4 0 0,5-1 0,4 1 0,0-1 0,-1-1 0,-5 1 0,-1 0 0,-1 0 0,2 0 0,1 1 0,-1 0 0,-5 0 0,-9 0 0,1 0 0,9 0 0,8 0 0,-3 0 0,-9 0 0,-11 0 0,2 1 0,6 1 0,2 0 0,-1-1 0,-2 0 0,4 0 0,6 0 0,-1-1 0,-10 1 0,-10 0 0,-7-1 0,0 1 0,1 0 0,0-1 0,0 0 0,-2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12:46:09.3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1 129 24575,'107'-7'0,"-25"4"0,12 0 0,-6 1 0,7-1 0,5 1-953,23-1 1,6 1 0,2-1 952,-26 2 0,2-1 0,0 1 0,-2 0 0,28-1 0,-2 0 0,-7 1 301,-21 0 1,-4-1 0,-10 1-302,3-1 0,-14 0 470,2-4-470,-42 0 0,-1 2 0,15 0 1482,20-2-1482,12-2 0,-6-1 0,-19 1 0,-25 2 0,-16 3 0,2 2 0,15 0 0,19 0 0,8-2 0,-2 0 0,-13 1 0,-9-1 0,-3 2 0,2 0 0,14-1 0,8 0 0,9 0 0,-1 2 0,-3 3 0,7 1 0,6-1 0,4-1 0,-6-1 0,-12-1 0,-2 0 0,6 2 0,24 2 0,23 3 0,17 4 0,-63-5 0,0 1 0,55 4 0,-26-3 0,-33-4 0,-30-2 0,-18-1 0,1-2 0,8 0 0,12-1 0,15 0 0,10 0 0,0 1 0,-9 0 0,-15 1 0,-5-1 0,26 1 0,35 1 0,30 1 0,2 1 0,-35-1 0,-42 0 0,-39 1 0,-11-2 0,-6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12:46:14.0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1 237 8191,'27'0'0,"9"-1"3276,1 0-1489,20 1 1031,31 3-2818,-21-1 0,4 0 859,10 1 1,1-1-860,-3 0 0,-3-1 3276,41 1 0,-48 0-3044,-24-1-232,3 0 0,2-4 0,0-1 0,7 1 0,12 3 0,17 0 0,5 2 0,-9-2 0,-27-1 0,-21 1 0,3-1 0,31 0 0,32 0 0,17 0 0,1-1 0,-5-1 0,-2-2 0,8-1 0,-7-1 0,-25 0 0,-16-2 0,-14-2 0,1 0 0,5 0 0,-3 2 0,-10 2 0,-13 2 0,-8 0 0,4 2 0,11-1 0,14-1 0,10-3 0,-3 2 0,-11 0 0,-16 3 0,-13 2 0,-6 0 0,-1 0 0,0-1 0,3-1 0,6 2 0,18 0 0,27 1 0,27 0 0,6-1 0,-15-2 0,-22-1 0,-11 0 0,4 1 0,7 0 0,-1-1 0,-16-1 0,-17 0 0,-9 1 0,2 0 0,14 1 0,12 0 0,6-1 0,0 0 0,-4 1 0,-2 2 0,-6 0 0,-13 0 0,-15 1 0,-8-1 0,8 0 0,24 1 0,37 1 0,21 0 0,-1-1 0,-20 0 0,-21-2 0,-5-1 0,1 0 0,-1 1 0,-10 0 0,-16 0 0,-10 1 0,-10 0 0,-1 0 0,6-1 0,11 0 0,19-1 0,22 2 0,22 1 0,13-1 0,-3-1 0,-14-1 0,-14 1 0,-15 0 0,-7 2 0,-7 0 0,-4 0 0,-2 0 0,-7 1 0,-5 0 0,4 0 0,17 1 0,14 0 0,-3 1 0,-15-2 0,-18 0 0,-4 0 0,17 0 0,16 1 0,5-2 0,-2 0 0,-7 0 0,-6-1 0,0 1 0,2 0 0,2 0 0,2-1 0,-2 0 0,-4 0 0,0-1 0,-2-1 0,5 0 0,21 0 0,34 1 0,-29 2 0,5-1 0,7 1 0,0 0 0,-9 0 0,-5 0 0,28 0 0,-46-1 0,-17 1 0,11-1 0,23 1 0,10 0 0,-7 0 0,-15 0 0,-18 0 0,-5 0 0,7 0 0,5 0 0,2 0 0,-1 1 0,-2 0 0,1-1 0,8 2 0,12-1 0,7 1 0,3 0 0,-2 1 0,-2-1 0,-1 1 0,-5 0 0,-9-1 0,-6-1 0,-2-1 0,23 1 0,14 2 0,3 0 0,-5 1 0,-20-3 0,-7 0 0,-3-1 0,4 0 0,4 0 0,15 0 0,15 0 0,3 1 0,-10 0 0,-21 0 0,-18 0 0,-7-1 0,5 0 0,4 1 0,3 0 0,-6-1 0,-5 0 0,-3 0 0,-2 0 0,7 0 0,12-1 0,5 0 0,-4 0 0,-7 1 0,-5 1 0,4 0 0,3 1 0,5 0 0,7 0 0,19 1 0,8 2 0,-10-2 0,-15 1 0,-17-3 0,-5 0 0,6 0 0,15 1 0,12 0 0,-1 1 0,-10 0 0,-16-2 0,-11 0 0,4 0 0,8 0 0,10 0 0,9-1 0,6 2 0,-4 0 0,-14 1 0,-17-2 0,-16 0 0,-6-1 0,5-1 0,10 1 0,15-1 0,3 1 0,-9 0 0,-16 0 0,-11 0 0,-1 1 0,0-1 0,0 1 0,2-1 0,5 1 0,3-1 0,1 1 0,-6 0 0,-6-1 0,0 0 0,1 0 0,-2 0 0,-3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12:46:27.582"/>
    </inkml:context>
    <inkml:brush xml:id="br0">
      <inkml:brushProperty name="width" value="0.2" units="cm"/>
      <inkml:brushProperty name="height" value="0.2" units="cm"/>
      <inkml:brushProperty name="color" value="#F2F2F2"/>
    </inkml:brush>
  </inkml:definitions>
  <inkml:trace contextRef="#ctx0" brushRef="#br0">0 1 24575,'51'8'0,"33"3"0,30 0 0,-23-2 0,8 0 0,21 2 0,5 0 0,6 0 0,0-1 0,-6-2 0,-7 0 0,-30-4 0,-10 0 0,14 0 0,-54-2 0,-37 0 0,-15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12:46:28.749"/>
    </inkml:context>
    <inkml:brush xml:id="br0">
      <inkml:brushProperty name="width" value="0.2" units="cm"/>
      <inkml:brushProperty name="height" value="0.2" units="cm"/>
      <inkml:brushProperty name="color" value="#F2F2F2"/>
    </inkml:brush>
  </inkml:definitions>
  <inkml:trace contextRef="#ctx0" brushRef="#br0">1 5 24575,'88'0'0,"4"1"0,7-1 0,-14 2 0,-13 0 0,8 0 0,25 0 0,20-2 0,-6-1 0,-22-2 0,-22-1 0,5 1 0,33 1 0,18 2 0,-5 2 0,-35 1 0,-47-1 0,-29 0 0,-15-2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12:46:30.650"/>
    </inkml:context>
    <inkml:brush xml:id="br0">
      <inkml:brushProperty name="width" value="0.2" units="cm"/>
      <inkml:brushProperty name="height" value="0.2" units="cm"/>
      <inkml:brushProperty name="color" value="#F2F2F2"/>
    </inkml:brush>
  </inkml:definitions>
  <inkml:trace contextRef="#ctx0" brushRef="#br0">1 1 24575,'24'2'0,"2"0"0,0-1 0,11 2 0,14-1 0,12 0 0,11-2 0,13 1 0,6-1 0,8 0 0,4 2 0,-2 0 0,-5 2 0,-8 0 0,-5 3 0,-3 1 0,-1 1 0,-9-1 0,-10-3 0,-3 1 0,0-1 0,8 0 0,5 0 0,0-2 0,-5-1 0,-9-1 0,0 1 0,2 0 0,4 0 0,-1 0 0,0 0 0,3 0 0,3 1 0,1 0 0,-5-1 0,-8 2 0,1 0 0,-2 1 0,-6 0 0,-12-3 0,-10 0 0,0 0 0,8 1 0,14 1 0,2-1 0,-3 0 0,-4-1 0,-8 0 0,-7-1 0,-8 0 0,-13-2 0,-7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12:46:32.368"/>
    </inkml:context>
    <inkml:brush xml:id="br0">
      <inkml:brushProperty name="width" value="0.2" units="cm"/>
      <inkml:brushProperty name="height" value="0.2" units="cm"/>
      <inkml:brushProperty name="color" value="#F2F2F2"/>
    </inkml:brush>
  </inkml:definitions>
  <inkml:trace contextRef="#ctx0" brushRef="#br0">1 1 24575,'50'0'0,"-1"1"0,0 0 0,26 2 0,25 0 0,5 0 0,-15 0 0,-29-2 0,-23 0 0,-8 0 0,-1-1 0,-2 0 0,3 1 0,2-1 0,4 1 0,10-1 0,13 1 0,11 0 0,3 2 0,-3 0 0,-5 0 0,2 0 0,5-1 0,1 1 0,-6 0 0,-9 2 0,-3 0 0,-3-2 0,-3-1 0,0-1 0,-1-1 0,2 2 0,0 0 0,-8 1 0,-10-1 0,-6-1 0,-2-1 0,7 1 0,7-1 0,8 1 0,6 0 0,-2-1 0,-1 0 0,-3 0 0,-4 0 0,-4 0 0,-6-1 0,-3-2 0,-3 0 0,-3 0 0,-1 1 0,-3 0 0,0 1 0,2 0 0,2 1 0,4 0 0,7-1 0,5 0 0,1 0 0,-2 1 0,0 0 0,1 0 0,2 1 0,-6 0 0,-11-1 0,-11 0 0,-8 0 0,-28 0 0,18 0 0,-19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12:46:33.634"/>
    </inkml:context>
    <inkml:brush xml:id="br0">
      <inkml:brushProperty name="width" value="0.2" units="cm"/>
      <inkml:brushProperty name="height" value="0.2" units="cm"/>
      <inkml:brushProperty name="color" value="#F2F2F2"/>
    </inkml:brush>
  </inkml:definitions>
  <inkml:trace contextRef="#ctx0" brushRef="#br0">0 16 24575,'51'-9'0,"17"3"0,21 6 0,21 2 0,-3 2 0,-19-2 0,-22 0 0,-17-3 0,1 0 0,8 0 0,-2 1 0,-6 0 0,-11 0 0,-8 0 0,5 0 0,5 0 0,-4 0 0,-7 0 0,-2 0 0,5 0 0,11 0 0,5-1 0,-2 0 0,-4 0 0,-4 1 0,2 0 0,6-1 0,8 1 0,11 1 0,-3 1 0,-10 1 0,-12-1 0,-8-1 0,10 0 0,6-1 0,-4 1 0,-9-1 0,-13 1 0,4-1 0,10-1 0,0 0 0,-7 1 0,-15 0 0,-9 0 0,-3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9:50:22.21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6 24575,'34'-2'0,"4"0"0,10 3 0,10 2 0,2 3 0,-3 0 0,-11 0 0,-5-3 0,0-1 0,7-2 0,11 0 0,6 0 0,22-1 0,-34 1 0,1 0 0,5-1 0,0 1 0,-2-1 0,-2 1 0,38-2 0,-21 1 0,-14 0 0,-4 1 0,-3 0 0,-1-1 0,4 1 0,1-2 0,3-1 0,8 0 0,12 1 0,5 1 0,3 0 0,-4 0 0,-8-1 0,-10 1 0,-12-1 0,-14 1 0,-9 0 0,-1 1 0,2 0 0,2 0 0,-1 0 0,-5 0 0,-5-1 0,-6 1 0,1 1 0,6 0 0,4 2 0,3-1 0,-3 0 0,-10-1 0,-7-1 0,-6 0 0,-2 0 0,6 2 0,8 0 0,7 0 0,-1 1 0,-8-2 0,-16-2 0,-11 1 0,4-1 0,-1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12:46:38.870"/>
    </inkml:context>
    <inkml:brush xml:id="br0">
      <inkml:brushProperty name="width" value="0.2" units="cm"/>
      <inkml:brushProperty name="height" value="0.2" units="cm"/>
      <inkml:brushProperty name="color" value="#F2F2F2"/>
    </inkml:brush>
  </inkml:definitions>
  <inkml:trace contextRef="#ctx0" brushRef="#br0">0 2 24575,'74'2'0,"-7"0"0,-9 1 0,-13-2 0,-7-1 0,6-1 0,9 0 0,8-1 0,6 1 0,8 1 0,6 1 0,-8-1 0,-13 0 0,-9-2 0,-4 0 0,5 1 0,6 1 0,8 1 0,-4-1 0,-5 1 0,-2 0 0,0 0 0,12 0 0,15 1 0,10 0 0,-6-1 0,-16 0 0,-20-2 0,-13 1 0,2-1 0,10 1 0,8 0 0,1 0 0,-3 0 0,-5-1 0,3 0 0,3-1 0,-2 0 0,-8 0 0,-8 2 0,0 0 0,7 2 0,1 0 0,0-1 0,-3-1 0,-5 0 0,-4 0 0,-4 0 0,-4 0 0,-1 0 0,5 0 0,8 0 0,12 0 0,11 0 0,1 0 0,-4 0 0,-6 0 0,-6 0 0,-1 0 0,5 0 0,6 0 0,4 1 0,6-1 0,4 1 0,3 0 0,-6-1 0,-10-1 0,-10 0 0,-2 1 0,9 2 0,4 0 0,-4 1 0,-7-1 0,-7 0 0,5 1 0,16-1 0,14 3 0,0-2 0,-14 0 0,-15-2 0,-10 0 0,2-1 0,10 2 0,3-1 0,-5 0 0,-3 0 0,-3-1 0,1 0 0,5 0 0,-2 1 0,0 0 0,-5-1 0,-3 1 0,4-1 0,3 0 0,0 0 0,1 0 0,-5 0 0,-5 0 0,3 1 0,3 0 0,1 1 0,0-1 0,-5 1 0,-2-1 0,2-1 0,5 0 0,8 0 0,6 0 0,7 0 0,-2 0 0,-7 0 0,-4 0 0,-1 0 0,-1-1 0,-2 0 0,0 0 0,2-2 0,9 1 0,6-1 0,-3 0 0,-9 0 0,-9 0 0,-1 1 0,11 1 0,23 1 0,12 0 0,-4-1 0,-18 1 0,-22-1 0,-15 0 0,-5 1 0,-1 0 0,-1-1 0,2 0 0,-1 1 0,-1 0 0,1 1 0,2 0 0,-2 0 0,-3 1 0,-1-1 0,5 0 0,9-1 0,5 1 0,1-1 0,-7 0 0,-6 0 0,-10 0 0,-6-1 0,-4 0 0,-22-3 0,2 0 0,-33-3 0,-3 3 0,3 0 0,11 3 0,23 1 0,10 0 0,-2 0 0,-10 0 0,-8 1 0,-4 1 0,1 1 0,3-1 0,3 1 0,1-1 0,0 0 0,1 0 0,-1-1 0,-7 1 0,-16 1 0,-10 0 0,-2 0 0,12 0 0,19-1 0,7 1 0,-1-1 0,-9 2 0,-7 0 0,-4 0 0,-1-1 0,-7 0 0,-11 0 0,-11 0 0,-7-1 0,-3-3 0,11 0 0,16 0 0,21 1 0,16 0 0,-1 0 0,-13 0 0,-19-1 0,-14 0 0,-13-1 0,-5-2 0,6-1 0,10 0 0,20 1 0,21 2 0,12 1 0,-1 1 0,-16-1 0,-17 0 0,-8 0 0,6 0 0,9 1 0,4-1 0,-3-1 0,2 0 0,10 0 0,10 1 0,-5-1 0,-14-3 0,-9 0 0,2 0 0,14 2 0,9 1 0,3 2 0,3 0 0,1 0 0,4 0 0,-2 0 0,-4 0 0,-4 0 0,-11 0 0,-5 0 0,5 0 0,8 0 0,9 0 0,0 0 0,-9 1 0,-3 0 0,3-1 0,8 1 0,8 2 0,2 9 0,2-7 0,-1 6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12:46:40.686"/>
    </inkml:context>
    <inkml:brush xml:id="br0">
      <inkml:brushProperty name="width" value="0.2" units="cm"/>
      <inkml:brushProperty name="height" value="0.2" units="cm"/>
      <inkml:brushProperty name="color" value="#F2F2F2"/>
    </inkml:brush>
  </inkml:definitions>
  <inkml:trace contextRef="#ctx0" brushRef="#br0">0 99 24575,'75'-5'0,"29"-1"0,-36 2 0,4 0 0,6 0 0,-1 0 0,53-3 0,-33-2 0,-25-2 0,-7-1 0,4-1 0,-1 3 0,-12 4 0,-18 3 0,-12 3 0,-7 1 0,4 0 0,3 1 0,-1 0 0,-6 0 0,-9-1 0,-1-1 0,1 0 0,2 0 0,4 0 0,5 1 0,1 0 0,-3-1 0,-5 1 0,11-1 0,13 1 0,1 0 0,-7 1 0,-19-2 0,-10 1 0,0-1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12:46:41.721"/>
    </inkml:context>
    <inkml:brush xml:id="br0">
      <inkml:brushProperty name="width" value="0.2" units="cm"/>
      <inkml:brushProperty name="height" value="0.2" units="cm"/>
      <inkml:brushProperty name="color" value="#F2F2F2"/>
    </inkml:brush>
  </inkml:definitions>
  <inkml:trace contextRef="#ctx0" brushRef="#br0">0 9 24575,'114'0'0,"-42"0"0,3 0 0,5-1 0,-2 0 0,-8 0 0,-6 0 0,12-2 0,-46 1 0,-11 3 0,-11 0 0,2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12:46:44.671"/>
    </inkml:context>
    <inkml:brush xml:id="br0">
      <inkml:brushProperty name="width" value="0.2" units="cm"/>
      <inkml:brushProperty name="height" value="0.2" units="cm"/>
      <inkml:brushProperty name="color" value="#F2F2F2"/>
    </inkml:brush>
  </inkml:definitions>
  <inkml:trace contextRef="#ctx0" brushRef="#br0">1 8 24575,'56'-3'0,"7"1"0,3 2 0,-4 0 0,-14-1 0,-11 1 0,0-1 0,12 0 0,14 1 0,7 0 0,1 1 0,-1 1 0,0 2 0,0 2 0,-6 0 0,-6 0 0,-6-2 0,4-1 0,5 0 0,0-1 0,-5-1 0,-6 1 0,1-1 0,5-1 0,1 0 0,-8 0 0,-7 0 0,-3 0 0,5 0 0,5 0 0,3-1 0,-4 0 0,-7 0 0,-1 1 0,1 0 0,1 0 0,-2 0 0,-4 0 0,0 0 0,7 1 0,8 0 0,1-1 0,-8 1 0,-11-1 0,-8 0 0,-4 0 0,2 0 0,3 0 0,11-1 0,8 1 0,0-1 0,-1 0 0,-8 1 0,-2-1 0,-1 0 0,-2 1 0,-1-1 0,-1 0 0,0 0 0,-1 0 0,-4 0 0,-6 0 0,-4 1 0,6 0 0,8 0 0,9 0 0,5 1 0,-1 1 0,-1-1 0,-1-1 0,6 0 0,10 0 0,10 0 0,2-1 0,-8 0 0,-14 0 0,-9 1 0,-4 0 0,0 0 0,3 0 0,-1 0 0,-1 1 0,-2 0 0,-1 1 0,3-1 0,3 2 0,6-2 0,5 1 0,0 0 0,-3-1 0,-7 0 0,-7 0 0,-2-1 0,2 0 0,0 0 0,-1 0 0,-3 1 0,-2 0 0,-2 0 0,5 1 0,5-1 0,2 0 0,0-1 0,0 0 0,3 0 0,4 0 0,3 1 0,1-1 0,-2 1 0,-1-1 0,-1-2 0,0 0 0,1 0 0,-1 3 0,-1 2 0,2 1 0,6 1 0,6 0 0,-3-1 0,-12-2 0,-16-2 0,-14 0 0,-51 3 0,29-3 0,-32 2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12:46:49.655"/>
    </inkml:context>
    <inkml:brush xml:id="br0">
      <inkml:brushProperty name="width" value="0.2" units="cm"/>
      <inkml:brushProperty name="height" value="0.2" units="cm"/>
      <inkml:brushProperty name="color" value="#F2F2F2"/>
    </inkml:brush>
  </inkml:definitions>
  <inkml:trace contextRef="#ctx0" brushRef="#br0">1 1 24575,'59'1'0,"34"1"0,36 5 0,-60-2 0,-1 0 0,40 6 0,-45-2 0,-30-3 0,-25-4 0,4 1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12:46:52.939"/>
    </inkml:context>
    <inkml:brush xml:id="br0">
      <inkml:brushProperty name="width" value="0.2" units="cm"/>
      <inkml:brushProperty name="height" value="0.2" units="cm"/>
      <inkml:brushProperty name="color" value="#F2F2F2"/>
    </inkml:brush>
  </inkml:definitions>
  <inkml:trace contextRef="#ctx0" brushRef="#br0">1124 139 24575,'-29'2'0,"-5"0"0,-18-2 0,-19-4 0,-5-3 0,9-2 0,25 0 0,18 3 0,5 0 0,-1 3 0,1 0 0,-13 2 0,-9 0 0,-7 0 0,-7 0 0,12 1 0,8 0 0,2 0 0,-3 0 0,-1 0 0,13-4 0,25-4 0,28-4 0,17-2 0,7 0 0,3 0 0,-5 4 0,-11 1 0,-16 4 0,-1 3 0,24 3 0,28 1 0,13 0 0,-12 0 0,-33-1 0,-25-1 0,-10 1 0,-1 0 0,1 1 0,-40 6 0,-21-5 0,-61 5 0,-7-6 0,-4 1 0,1 1 0,6-1 0,13-1 0,20-1 0,35-1 0,30 0 0,10 1 0,3-1 0,-1 1 0,0 0 0,59 12 0,-40-10 0,45 9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12:46:57.607"/>
    </inkml:context>
    <inkml:brush xml:id="br0">
      <inkml:brushProperty name="width" value="0.2" units="cm"/>
      <inkml:brushProperty name="height" value="0.2" units="cm"/>
      <inkml:brushProperty name="color" value="#F2F2F2"/>
    </inkml:brush>
  </inkml:definitions>
  <inkml:trace contextRef="#ctx0" brushRef="#br0">1 27 24575,'62'-7'0,"33"1"0,28 2 0,-3 2 0,-36 2 0,-40 0 0,-23 0 0,15-2 0,30 1 0,30-1 0,25 0 0,1 2 0,-11 0 0,-21 0 0,-17 0 0,9 3 0,24 5 0,19 2 0,6 1 0,-14-4 0,-21-4 0,-6 0 0,-1 0 0,0-1 0,-1 0 0,-10 0 0,-14 0 0,-18 0 0,-3 1 0,-4-1 0,-2-1 0,-6-1 0,-4 0 0,1 0 0,16 1 0,34 2 0,39 2 0,-45-3 0,1 1 0,3 0 0,-3-1 0,44 2 0,-44-1 0,-39-1 0,-24-2 0,-4 0 0,12-2 0,14 1 0,9 0 0,-1 1 0,-11-1 0,-10 1 0,5-2 0,25 0 0,32-1 0,23 1 0,-5 1 0,-21-1 0,-23 1 0,-12 0 0,7-1 0,5 1 0,2-1 0,-2 2 0,-8-1 0,-8-1 0,-3-1 0,1 0 0,1 0 0,4 1 0,8 0 0,3-1 0,1 0 0,-3 1 0,-10 0 0,-7 1 0,3 0 0,11 0 0,18 0 0,6-1 0,-6 1 0,-17 0 0,-19 0 0,3 1 0,8 0 0,13 1 0,4 0 0,-13 0 0,-10 0 0,2-1 0,21 3 0,29 1 0,15 2 0,-5-1 0,-22-2 0,-25-2 0,-18-1 0,-6 0 0,9 0 0,18 0 0,16 1 0,-2 0 0,-14 0 0,-19-1 0,-14 0 0,-3-1 0,2 0 0,-1 0 0,-2 1 0,1-1 0,3 2 0,8-1 0,7 1 0,2 0 0,-7-1 0,-7 0 0,-5 0 0,5-1 0,9 1 0,9-1 0,-1 0 0,-7 0 0,-8 0 0,-7 0 0,-1 0 0,1 1 0,6 0 0,5 1 0,4 1 0,-2-1 0,-6 0 0,-9-1 0,-7 0 0,2 0 0,5 0 0,5 0 0,1 0 0,-6 0 0,-8 0 0,-5 0 0,-21 3 0,14-2 0,-14 2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12:47:00.725"/>
    </inkml:context>
    <inkml:brush xml:id="br0">
      <inkml:brushProperty name="width" value="0.2" units="cm"/>
      <inkml:brushProperty name="height" value="0.2" units="cm"/>
      <inkml:brushProperty name="color" value="#F2F2F2"/>
    </inkml:brush>
  </inkml:definitions>
  <inkml:trace contextRef="#ctx0" brushRef="#br0">0 42 24575,'77'0'0,"-1"0"0,15 1 0,-7 0 0,10 0 0,15 0 0,7-2 0,-2-2 0,-13-3 0,-14-1 0,-8 1 0,-9 0 0,-16 2 0,-15 0 0,-2 0 0,8 1 0,9 2 0,7 0 0,-2 1 0,-11 0 0,-8 0 0,-6 0 0,2 1 0,6 0 0,4 1 0,4 0 0,0-1 0,9 1 0,4 2 0,-2 1 0,-5 0 0,-10-1 0,-4-2 0,-2 0 0,3 0 0,2 3 0,0 1 0,-3 0 0,-5-2 0,-5-2 0,0 0 0,1 1 0,-1 1 0,1 1 0,2 1 0,5 0 0,9 1 0,8 2 0,-2 1 0,-3-1 0,-3-1 0,-3-1 0,-3 0 0,-3 0 0,-4-1 0,0 0 0,2 1 0,-1 0 0,-3-1 0,-7-1 0,0 1 0,6 0 0,6 1 0,1 0 0,-6-3 0,-10-1 0,-1-2 0,6 2 0,8 0 0,4 0 0,-3 0 0,-8-1 0,-6-1 0,2 0 0,2 0 0,0-1 0,-3 0 0,-5 0 0,-5 0 0,-4 0 0,-3 0 0,-3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12:47:06.526"/>
    </inkml:context>
    <inkml:brush xml:id="br0">
      <inkml:brushProperty name="width" value="0.2" units="cm"/>
      <inkml:brushProperty name="height" value="0.2" units="cm"/>
      <inkml:brushProperty name="color" value="#F2F2F2"/>
    </inkml:brush>
  </inkml:definitions>
  <inkml:trace contextRef="#ctx0" brushRef="#br0">1 16 24575,'84'-4'0,"-15"2"0,-17-1 0,-21 1 0,-9 1 0,-6-1 0,5 1 0,1 1 0,4-1 0,3 1 0,3 0 0,5 1 0,0 0 0,-7 0 0,-3 1 0,2-1 0,8 1 0,5 0 0,-1 0 0,-9-1 0,-4 0 0,1-1 0,0 2 0,1-1 0,-4 0 0,3 1 0,1-1 0,4 0 0,-1 0 0,-3 0 0,0 0 0,2 1 0,10-1 0,10 2 0,3-1 0,-8 1 0,-12-1 0,-13-1 0,-1-1 0,0 1 0,4-1 0,6 0 0,0 1 0,3 0 0,1 1 0,3-1 0,5 0 0,14 0 0,17 1 0,12 1 0,6 1 0,-18 1 0,-25-2 0,-22-1 0,-16-2 0,-1 1 0,1-1 0,4 0 0,15 0 0,13 0 0,12 0 0,13 0 0,-6 0 0,-8 0 0,-16 0 0,-17 0 0,-9 0 0,-1-1 0,1-1 0,-43 5 0,27-3 0,-34 4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12:47:08.159"/>
    </inkml:context>
    <inkml:brush xml:id="br0">
      <inkml:brushProperty name="width" value="0.2" units="cm"/>
      <inkml:brushProperty name="height" value="0.2" units="cm"/>
      <inkml:brushProperty name="color" value="#F2F2F2"/>
    </inkml:brush>
  </inkml:definitions>
  <inkml:trace contextRef="#ctx0" brushRef="#br0">1 41 24575,'38'-6'0,"-7"1"0,-11 2 0,0 0 0,6-1 0,15 0 0,18 0 0,3-1 0,-10 2 0,-19 0 0,-21 3 0,-7 0 0,7 0 0,17 1 0,16 2 0,8 1 0,-8 1 0,-17-1 0,-6-2 0,0-2 0,1-1 0,1 1 0,-7-1 0,-3 1 0,-2 0 0,2 0 0,9 0 0,13 0 0,2 0 0,-6 0 0,-15 0 0,-7-1 0,6 1 0,13-1 0,17 0 0,27 0 0,35 0 0,24 1 0,-64 1 0,0 0 0,53 1 0,-27-1 0,-16 0 0,-8 0 0,-9-2 0,-9 0 0,-10 0 0,-7-1 0,3 1 0,8-1 0,4 1 0,2 0 0,-5 0 0,-12 1 0,-11 0 0,-11 0 0,-4 0 0,9 0 0,12-1-3277,3 0 2457,-6 0 1,-13 1 0,-11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9:50:33.6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24575,'6'21'0,"1"-1"0,1-3 0,0-4 0,-3-3 0,-3-5 0,-1-1 0,-1 3 0,3 7 0,3 7 0,1 1 0,0-5 0,-2-7 0,-1-4 0,3 2 0,4 3 0,0-1 0,-2-3 0,-3-4 0,8-1 0,11 0 0,15 0 0,16 0 0,10 2 0,4 1 0,-10 0 0,-19-1 0,-21-2 0,-17-4 0,-2 1 0,-2-1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12:47:14.928"/>
    </inkml:context>
    <inkml:brush xml:id="br0">
      <inkml:brushProperty name="width" value="0.2" units="cm"/>
      <inkml:brushProperty name="height" value="0.2" units="cm"/>
      <inkml:brushProperty name="color" value="#F2F2F2"/>
    </inkml:brush>
  </inkml:definitions>
  <inkml:trace contextRef="#ctx0" brushRef="#br0">0 150 24575,'109'3'0,"-6"-1"0,14 0 0,-6 0 0,0-1 0,3 1 0,-7 0 0,-5-2 0,-8-2 0,10-1 0,21 1 0,-55 1 0,3 0 0,11 0 0,4 1 0,3-1 0,0 0 0,-8 1 0,-4-1 0,45 0 0,-52 1 0,-40-1 0,-12 1 0,4-1 0,7 1 0,3-1 0,-6 0 0,-12 0 0,-7 0 0,5-2 0,11-2 0,10-3 0,2 0 0,-6 1 0,-9 2 0,-7 1 0,1-1 0,1 0 0,1 0 0,-3 1 0,-5 2 0,3 1 0,14 1 0,17 0 0,16-1 0,5-1 0,-7-1 0,-8 1 0,-6-1 0,-7-1 0,-3 0 0,-9 0 0,-8 1 0,-5 2 0,-1-1 0,3 0 0,7-1 0,7-2 0,-2 1 0,6 0 0,-4-1 0,0 2 0,1 0 0,-8 3 0,3 0 0,5 1 0,13-1 0,20 1 0,23 0 0,4 0 0,-14-1 0,-24 1 0,-22 0 0,7-1 0,21 1 0,21 1 0,6 1 0,-7 0 0,-10-2 0,-13 0 0,-10-1 0,-13 0 0,-6 0 0,7 0 0,17 1 0,25 0 0,19 1 0,4 0 0,-15 0 0,-26-1 0,-22 0 0,-8-1 0,-1 0 0,1 0 0,0 0 0,1 0 0,1-1 0,6 0 0,14 1 0,15 1 0,6 1 0,-3-1 0,-10 0 0,-8 0 0,-1 0 0,-1-1 0,-9 1 0,-9 0 0,-3-1 0,1 0 0,5 0 0,5 0 0,-1 0 0,8 0 0,12 0 0,27 2 0,29 1 0,-39-1 0,3 1 0,8 0 0,0 0 0,-8 0 0,-4-1 0,36 2 0,-44-2 0,-24-2 0,1 1 0,7-1 0,4 0 0,5 0 0,10 1 0,3 0 0,-5 0 0,-12 0 0,-15-1 0,-7 0 0,2 1 0,5 0 0,-4-1 0,-7-1 0,-4 1 0,0-1 0,3 1 0,2 0 0,-4 0 0,1 0 0,7 1 0,7 0 0,2-1 0,-4 1 0,-5-1 0,0 0 0,5 0 0,6 0 0,1 0 0,0 0 0,1 1 0,2-1 0,12 1 0,22 2 0,10-1 0,-8 0 0,-23 0 0,-31-2 0,-15 0 0,1 0 0,4-1 0,10 0 0,7 1 0,-1-1 0,-6 0 0,-7 0 0,-2-1 0,4 0 0,2 0 0,-1 1 0,-2 0 0,-1 0 0,7 1 0,6-1 0,4 0 0,-4 0 0,-9 0 0,-8 0 0,-2 1 0,7 0 0,6-1 0,3 1 0,-2-1 0,-4-1 0,-3 1 0,1 0 0,0 0 0,2 0 0,-1-1 0,-2 1 0,-2 0 0,-1-1 0,2 1 0,2-2 0,1 1 0,-2 0 0,2 0 0,1 0 0,-1 0 0,1-1 0,1 1 0,0-1 0,11 0 0,11-1 0,4 0 0,-5 1 0,-13 0 0,-13 1 0,1-1 0,16 0 0,31 1 0,22 1 0,3-1 0,-23 1 0,-35 0 0,-20 0 0,-6 0 0,1-1 0,1 1 0,3-1 0,3 0 0,6 0 0,3 1 0,6-1 0,5 1 0,0 0 0,2 1 0,-7 0 0,3 0 0,6 0 0,4 0 0,3 1 0,-1-1 0,-1 1 0,-2 0 0,-6 0 0,-5-1 0,-6 1 0,2-1 0,2 1 0,1 0 0,1 0 0,-5 1 0,-5-1 0,-1 0 0,1-1 0,3 1 0,7 0 0,6 0 0,4 1 0,-1-2 0,-4 0 0,-2-1 0,-3 0 0,2 1 0,1 1 0,-1 0 0,-1 0 0,-3 0 0,-6 1 0,-3-1 0,-1 0 0,-2 0 0,-1 0 0,-4 0 0,-5 0 0,0 0 0,6 0 0,3 1 0,0 0 0,-5-1 0,-2-1 0,3 0 0,0 0 0,-2 0 0,-4 0 0,-5 0 0,7 1 0,3 0 0,7 0 0,-2 0 0,-6 0 0,-6-1 0,-5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13:26:11.374"/>
    </inkml:context>
    <inkml:brush xml:id="br0">
      <inkml:brushProperty name="width" value="0.2" units="cm"/>
      <inkml:brushProperty name="height" value="0.2" units="cm"/>
      <inkml:brushProperty name="color" value="#EEEEEE"/>
    </inkml:brush>
  </inkml:definitions>
  <inkml:trace contextRef="#ctx0" brushRef="#br0">698 0 24575,'80'2'0,"-31"-1"0,2 1 0,4 1 0,0 0 0,41 3 0,-32-1 0,-37-2 0,-17-2 0,-5-1 0,1-1 0,-20 3 0,-31 2 0,-39 2 0,-8 1 0,9 0 0,34-1 0,24-3 0,1-1 0,-9-2 0,-11 0 0,-9-1 0,-4-1 0,-4-1 0,-1 0 0,9 0 0,17 2 0,16 0 0,12 1 0,1 0 0,0 0 0,-2 1 0,-6-1 0,-8 1 0,-3 0 0,2-1 0,5 0 0,-1-1 0,-6 0 0,-6-1 0,0-1 0,8 1 0,7 0 0,7 2 0,1 0 0,-4 0 0,0 0 0,3 0 0,5 0 0,2 0 0,-2 4 0,4 1 0,-1 3 0,8 0 0,7 2 0,-4-3 0,2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13:26:13.607"/>
    </inkml:context>
    <inkml:brush xml:id="br0">
      <inkml:brushProperty name="width" value="0.2" units="cm"/>
      <inkml:brushProperty name="height" value="0.2" units="cm"/>
      <inkml:brushProperty name="color" value="#EEEEEE"/>
    </inkml:brush>
  </inkml:definitions>
  <inkml:trace contextRef="#ctx0" brushRef="#br0">121 118 24575,'32'0'0,"21"-3"0,22-1 0,10-1 0,-10 1 0,-27 1 0,-24 1 0,-9 0 0,-5 0 0,3 1 0,7 0 0,9 0 0,6 0 0,1 0 0,-7-1 0,-10 0 0,-11 0 0,-38-6 0,5 2 0,-20-4 0,15 3 0,2 0 0,-1 0 0,0 1 0,5 3 0,8 2 0,6 1 0,-1-1 0,-1 0 0,-7-1 0,-8-1 0,-2 1 0,0 0 0,4 1 0,6 0 0,5 0 0,2 0 0,1 1 0,-8 0 0,-8-2 0,-10-1 0,-8 0 0,0 1 0,7 1 0,12 0 0,14 1 0,9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13:39:03.376"/>
    </inkml:context>
    <inkml:brush xml:id="br0">
      <inkml:brushProperty name="width" value="0.2" units="cm"/>
      <inkml:brushProperty name="height" value="0.2" units="cm"/>
      <inkml:brushProperty name="color" value="#EEEEEE"/>
    </inkml:brush>
  </inkml:definitions>
  <inkml:trace contextRef="#ctx0" brushRef="#br0">0 3 24575,'43'-2'0,"-2"1"0,0 1 0,-7 0 0,-4 0 0,7 1 0,10 0 0,2 0 0,0 1 0,-9-2 0,0 0 0,1 0 0,-3 1 0,-8 0 0,-12-1 0,-7 0 0,2 0 0,12 0 0,15 0 0,7 1 0,3 0 0,-1-1 0,-1 1 0,-2-1 0,-7 0 0,-10 0 0,-9 0 0,-8 0 0,-5 0 0,-4 2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13:39:04.810"/>
    </inkml:context>
    <inkml:brush xml:id="br0">
      <inkml:brushProperty name="width" value="0.2" units="cm"/>
      <inkml:brushProperty name="height" value="0.2" units="cm"/>
      <inkml:brushProperty name="color" value="#EEEEEE"/>
    </inkml:brush>
  </inkml:definitions>
  <inkml:trace contextRef="#ctx0" brushRef="#br0">0 3 24575,'36'0'0,"2"0"0,-7-1 0,5 0 0,7 1 0,12 0 0,8 1 0,4 0 0,-11 0 0,-13-1 0,-7 0 0,3 0 0,6 0 0,2 2 0,-7-2 0,-17 1 0,-11-1 0,-6 0 0,1 0 0,2 0 0,1 0 0,-5 0 0,0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13:22:11.88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13:22:14.3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11:39:36.906"/>
    </inkml:context>
    <inkml:brush xml:id="br0">
      <inkml:brushProperty name="width" value="0.2" units="cm"/>
      <inkml:brushProperty name="height" value="0.2" units="cm"/>
      <inkml:brushProperty name="color" value="#EEEEEE"/>
    </inkml:brush>
  </inkml:definitions>
  <inkml:trace contextRef="#ctx0" brushRef="#br0">1 1 24575,'29'1'0,"6"0"0,4 0 0,17 1 0,15 1 0,10 1 0,1-1 0,-13-1 0,-19-1 0,-20-1 0,-12-1 0,2 1 0,4 0 0,5 0 0,6 1 0,5 0 0,11 1 0,5 1 0,1 1 0,-6-1 0,-5 0 0,0-1 0,0-2 0,-1 0 0,-8 0 0,-7 0 0,-5 0 0,0 1 0,-4 0 0,-4 0 0,-9-1 0,-4 1 0,1-1 0,4 0 0,8 1 0,9 0 0,2 0 0,-6 0 0,-9-1 0,-9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11:39:38.974"/>
    </inkml:context>
    <inkml:brush xml:id="br0">
      <inkml:brushProperty name="width" value="0.2" units="cm"/>
      <inkml:brushProperty name="height" value="0.2" units="cm"/>
      <inkml:brushProperty name="color" value="#EEEEEE"/>
    </inkml:brush>
  </inkml:definitions>
  <inkml:trace contextRef="#ctx0" brushRef="#br0">0 1 24575,'20'1'0,"-2"-1"0,-2 0 0,9-1 0,4 1 0,2 0 0,-2 1 0,1-1 0,17 1 0,14-1 0,4 1 0,-2 0 0,-13 1 0,-3 1 0,5 1 0,7 1 0,-1 0 0,-7-2 0,-11 0 0,-8-1 0,-3-2 0,3 0 0,0 0 0,-3 0 0,1 0 0,3 0 0,1 0 0,-2 0 0,-10 0 0,-10 0 0,-5 0 0,-3 0 0,-1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11:39:39.907"/>
    </inkml:context>
    <inkml:brush xml:id="br0">
      <inkml:brushProperty name="width" value="0.2" units="cm"/>
      <inkml:brushProperty name="height" value="0.2" units="cm"/>
      <inkml:brushProperty name="color" value="#EEEEEE"/>
    </inkml:brush>
  </inkml:definitions>
  <inkml:trace contextRef="#ctx0" brushRef="#br0">0 0 24575,'41'4'0,"7"-1"0,12 1 0,1-3 0,-11 0 0,-8-1 0,-10-1 0,-4 0 0,-1-1 0,2 1 0,-2-1 0,-5 1 0,-6 1 0,-4-1 0,3 1 0,0-1 0,-2 1 0,-5 0 0,-6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9:50:26.01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9 24575,'24'0'0,"5"0"0,6 0 0,7-2 0,7 0 0,1 0 0,2 0 0,3 1 0,-1 2 0,9 1 0,12 1 0,14 0 0,11 1 0,-49-2 0,-1 0 0,42 1 0,-16-1 0,-13-1 0,-10 0 0,-9 0 0,-8-1 0,-10 0 0,-9-1 0,0 0 0,9 1 0,20 0 0,17 2 0,16 0 0,3 2 0,-7 0 0,-11 0 0,-11-2 0,-7-1 0,-5 0 0,-7-2 0,-7 1 0,-2-1 0,5 0 0,8 2 0,3 0 0,-7 0 0,-11 1 0,-12-1 0,-4-1 0,3 0 0,4 0 0,8 1 0,10 1 0,9-1 0,0 0 0,-7-2 0,-11 0 0,-9-1 0,-3 1 0,-2 1 0,-4 0 0,-1 0 0,-2 0 0,2-1 0,3 1 0,8 1 0,11 2 0,12 3 0,9 1 0,0 1 0,-12-1 0,-16-3 0,-13-3 0,-6 0 0,-5 2 0,-4 0 0,-12 2 0,-7-2 0,-29-3 0,-35-3 0,40 1 0,-2 0 0,1 0 0,2 0 0,-18-1 0,37 3 0,20 0 0,9 2 0,0 2 0,1 1 0,0 1 0,3 0 0,0-2 0,1 0 0,3 3 0,12 6 0,15 6 0,18 3 0,20-1 0,6-6 0,-11-7 0,-17-4 0,-27-3 0,-16-1 0,-6 0 0,-12-1 0,-10 2 0,-1 0 0,3 2 0,12 0 0,7 1 0,1-1 0,1-1 0,5 0 0,11-1 0,28 0 0,30 2 0,13 1 0,-12 0 0,-29-2 0,-30 0 0,-16 0 0,-8 3 0,-11 5 0,-24 5 0,-30 7 0,-18 4 0,3 1 0,28-5 0,34-4 0,27-4 0,19 2 0,11 4 0,2-2 0,-3-7 0,-4-6 0,8-5 0,16 0 0,6-1 0,-8-1 0,-21 1 0,-27-3 0,-3 3 0,-8-1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11:39:46.4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12 24575,'23'2'0,"1"0"0,-3 0 0,-3 0 0,2 2 0,6-1 0,8 0 0,9-2 0,3-2 0,-5-2 0,-5 1 0,-11 0 0,-9 1 0,-6 0 0,-4 1 0,0 0 0,0-1 0,6 1 0,8-1 0,5 0 0,0 0 0,-3 0 0,-5 1 0,-1-1 0,2 0 0,1 0 0,-1 0 0,0-1 0,2 1 0,4 0 0,6-1 0,-1 0 0,-4 0 0,-7 1 0,-5 0 0,-1 1 0,3 0 0,2 0 0,2 1 0,5 0 0,7 0 0,6 1 0,2-1 0,-4 0 0,-7-1 0,-2 1 0,1 0 0,-2 0 0,-5 0 0,-5-1 0,-3 0 0,1 0 0,4 0 0,3 0 0,1 0 0,-1 1 0,0-1 0,0 1 0,1 1 0,2-1 0,3 2 0,-1-1 0,0-1 0,-3 0 0,0 0 0,5 0 0,7 0 0,1-1 0,-3 1 0,-8-1 0,-3 1 0,2 0 0,4 1 0,-1-1 0,-5 0 0,-4 0 0,-3 0 0,5-1 0,4 1 0,2 0 0,-1 0 0,-2 1 0,-1-1 0,-1 0 0,-2-1 0,-1 1 0,1-1 0,3 0 0,6 1 0,3-1 0,-3 1 0,-4 0 0,-4-1 0,4 1 0,4 0 0,2 0 0,-2-1 0,-5 1 0,-2 0 0,2-1 0,4 1 0,-1 0 0,-4-1 0,-7 1 0,-6-1 0,-2 0 0,1 1 0,-1-1 0,-1 0 0,1 0 0,0 0 0,6 1 0,5-1 0,8 1 0,-1-1 0,-5 0 0,-6 0 0,-8 0 0,-2 0 0,-1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13:40:43.453"/>
    </inkml:context>
    <inkml:brush xml:id="br0">
      <inkml:brushProperty name="width" value="0.2" units="cm"/>
      <inkml:brushProperty name="height" value="0.2" units="cm"/>
      <inkml:brushProperty name="color" value="#EEEEEE"/>
    </inkml:brush>
  </inkml:definitions>
  <inkml:trace contextRef="#ctx0" brushRef="#br0">1 54 24575,'82'-4'0,"1"0"0,-1-1 0,1 1 0,0 0 0,25-1 0,-5 1 0,-18-1 0,13-2 0,-74 6 0,0 0 0,10 0 0,18-2 0,9 1 0,6 0 0,-3 1 0,10 1 0,23 0 0,-39 0 0,3 0 0,7 1 0,3-1 0,5 1 0,-1 1 0,1 0 0,-1 0 0,-6 0 0,-3 0 0,-10 0 0,-5 0 0,24-1 0,-20-2 0,4 0 0,18 0 0,12 1 0,3 0 0,-12 0 0,-16 0 0,-4-2 0,-4 1 0,-1-1 0,-1 1 0,-1 3 0,-4 0 0,-7 0 0,-15 1 0,-14-2 0,-16 0 0,-16 0 0,7-1 0,-5 1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13:40:44.619"/>
    </inkml:context>
    <inkml:brush xml:id="br0">
      <inkml:brushProperty name="width" value="0.2" units="cm"/>
      <inkml:brushProperty name="height" value="0.2" units="cm"/>
      <inkml:brushProperty name="color" value="#EEEEEE"/>
    </inkml:brush>
  </inkml:definitions>
  <inkml:trace contextRef="#ctx0" brushRef="#br0">1 35 24575,'75'-3'0,"-24"1"0,3-1 0,13 0 0,3 0 0,8 0 0,-1 0 0,-10 0 0,-5 0 0,21-2 0,-49 3 0,-28 0 0,-6 3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10:05:21.410"/>
    </inkml:context>
    <inkml:brush xml:id="br0">
      <inkml:brushProperty name="width" value="0.2" units="cm"/>
      <inkml:brushProperty name="height" value="0.2" units="cm"/>
      <inkml:brushProperty name="color" value="#EEEEEE"/>
    </inkml:brush>
  </inkml:definitions>
  <inkml:trace contextRef="#ctx0" brushRef="#br0">1 27 24575,'29'-1'0,"-3"0"0,1-2 0,-4 1 0,-1 1 0,1 1 0,1-1 0,1 0 0,0 1 0,2 0 0,4 0 0,0-1 0,1 1 0,-4-1 0,-4 1 0,-4-1 0,-3 0 0,-2 0 0,2 0 0,2 1 0,1-1 0,1 1 0,1 0 0,-2-1 0,-3 0 0,-4 0 0,-2 0 0,2 0 0,3 1 0,6 0 0,3 0 0,-3 0 0,-4 0 0,-6 0 0,-5 0 0,0-1 0,-1 1 0,-1 0 0,0-1 0,1 1 0,0 0 0,3 0 0,1 0 0,4 0 0,2-1 0,5 0 0,4 1 0,5-1 0,-1 1 0,-3 0 0,-5 0 0,-4 0 0,-1 0 0,2 0 0,2 0 0,0 0 0,-2 0 0,-5 0 0,-5 0 0,0 0 0,5 0 0,5 0 0,2 1 0,-3-1 0,-7 1 0,-4-1 0,-3 0 0,-2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10:05:23.527"/>
    </inkml:context>
    <inkml:brush xml:id="br0">
      <inkml:brushProperty name="width" value="0.2" units="cm"/>
      <inkml:brushProperty name="height" value="0.2" units="cm"/>
      <inkml:brushProperty name="color" value="#EEEEEE"/>
    </inkml:brush>
  </inkml:definitions>
  <inkml:trace contextRef="#ctx0" brushRef="#br0">0 0 24575,'40'7'0,"6"-2"0,8-2 0,1-1 0,-6-2 0,-6 0 0,-2 0 0,4-1 0,0 0 0,-6 0 0,-10 0 0,-9 1 0,-1-1 0,0 1 0,1-1 0,-1 1 0,-4 0 0,-1-1 0,1 1 0,3-1 0,4 1 0,1-1 0,-4 1 0,-10-1 0,-5 1 0,-2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10:05:27.679"/>
    </inkml:context>
    <inkml:brush xml:id="br0">
      <inkml:brushProperty name="width" value="0.2" units="cm"/>
      <inkml:brushProperty name="height" value="0.2" units="cm"/>
      <inkml:brushProperty name="color" value="#EEEEEE"/>
    </inkml:brush>
  </inkml:definitions>
  <inkml:trace contextRef="#ctx0" brushRef="#br0">1 1 24575,'41'0'0,"5"0"0,-1 0 0,1 1 0,1 2 0,6 1 0,13 0 0,18 2 0,12-1 0,3-1 0,1 0 0,-6 1 0,-10-1 0,-12 0 0,-12-3 0,-10-1 0,-2 0 0,1 0 0,1 0 0,2 0 0,-1 0 0,-3 0 0,-5-2 0,-3 1 0,-4-1 0,-3 1 0,-2 0 0,2 1 0,3 1 0,1 0 0,-1 1 0,-3-1 0,-1 1 0,6 0 0,3 1 0,2-1 0,-5 0 0,-5-1 0,-5 0 0,-2 2 0,1-1 0,1 0 0,-4-1 0,-4 0 0,-4-1 0,0 0 0,1 0 0,3 0 0,0-1 0,-1 1 0,-1-1 0,1 1 0,1-1 0,0 1 0,-5 0 0,-5 0 0,-4 0 0,-2 0 0,-1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10:05:30.413"/>
    </inkml:context>
    <inkml:brush xml:id="br0">
      <inkml:brushProperty name="width" value="0.2" units="cm"/>
      <inkml:brushProperty name="height" value="0.2" units="cm"/>
      <inkml:brushProperty name="color" value="#EEEEEE"/>
    </inkml:brush>
  </inkml:definitions>
  <inkml:trace contextRef="#ctx0" brushRef="#br0">0 0 24575,'33'1'0,"11"0"0,10 1 0,1 0 0,-8-1 0,-9-1 0,-4 0 0,1 0 0,2 0 0,3 0 0,0 1 0,-3-1 0,-5 1 0,-3 0 0,-1 0 0,3 0 0,1-1 0,1 1 0,3-1 0,4 0 0,8 3 0,7 0 0,1 1 0,-3 0 0,-9-3 0,-11 0 0,-4-1 0,-1 1 0,3-1 0,6 0 0,1 0 0,-3 0 0,-4 0 0,0 0 0,4 0 0,3 0 0,0 0 0,-4 0 0,-2-1 0,2 0 0,0 1 0,-3-1 0,-6 1 0,-5 0 0,-6-1 0,-1 1 0,0 0 0,0-1 0,1 1 0,0 0 0,5 1 0,3-1 0,2 1 0,1-1 0,1 0 0,1 0 0,1 0 0,-2 0 0,-5-1 0,-4 0 0,-3-2 0,0-2 0,0 0 0,0 1 0,-3 1 0,-1 2 0,1 0 0,1 0 0,1 0 0,0 1 0,-1-1 0,1 1 0,2 1 0,-1-1 0,-5 1 0,-5-1 0,-4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10:05:31.779"/>
    </inkml:context>
    <inkml:brush xml:id="br0">
      <inkml:brushProperty name="width" value="0.2" units="cm"/>
      <inkml:brushProperty name="height" value="0.2" units="cm"/>
      <inkml:brushProperty name="color" value="#EEEEEE"/>
    </inkml:brush>
  </inkml:definitions>
  <inkml:trace contextRef="#ctx0" brushRef="#br0">0 1 24575,'0'0'0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14:17:35.480"/>
    </inkml:context>
    <inkml:brush xml:id="br0">
      <inkml:brushProperty name="width" value="0.2" units="cm"/>
      <inkml:brushProperty name="height" value="0.2" units="cm"/>
      <inkml:brushProperty name="color" value="#F2F2F2"/>
    </inkml:brush>
  </inkml:definitions>
  <inkml:trace contextRef="#ctx0" brushRef="#br0">0 31 24575,'61'2'0,"22"0"0,-27-1 0,2 0 0,2-1 0,0 1 0,1-1 0,0 0 0,-8 0 0,-1 0 0,45-1 0,-36 0 0,3 0 0,9 0 0,3-1 0,6 1 0,1 0 0,10 1 0,-1 0 0,-8 1 0,-4-1 0,-13 1 0,-5-1 0,38 0 0,-45 0 0,-17-1 0,-4 0 0,-4 1 0,-6 0 0,-6 0 0,-1 0 0,21 1 0,23 2 0,10 0 0,-2 0 0,-14-2 0,2-1 0,11-3 0,13-1 0,6-1 0,-9-1 0,-15 2 0,-12 1 0,-8 0 0,-1 0 0,4 1 0,-3 0 0,-7 2 0,-5-1 0,1 0 0,9 1 0,7-1 0,-1 1 0,-4-1 0,2 0 0,13 1 0,13 0 0,5 0 0,0 0 0,8 0 0,12 0 0,-41 0 0,1 0 0,0 0 0,-2 0 0,31 0 0,-25 0 0,-22 0 0,0 0 0,16 0 0,16 0 0,21 1 0,-38 1 0,3 0 0,9 1 0,2 0 0,8 0 0,0-1 0,0 1 0,-2-1 0,-9-1 0,-4 0 0,28-1 0,-13 0 0,18 0 0,-34 0 0,2 0 0,5 0 0,0 0 0,-7 0 0,-4-1 0,20-1 0,-23-1 0,7 0 0,20 1 0,10-1 0,-7 2 0,-23 0 0,7 0 0,21 1 0,-36 0 0,3 0 0,3 0 0,-2 0 0,31 0 0,-29-1 0,-24 0 0,-10 0 0,3 0 0,21 0 0,21 1 0,25 1 0,-36 0 0,0 0 0,-1 1 0,-1-1 0,-1 1 0,-1-1 0,40 2 0,-14 1 0,1-1 0,-4 0 0,-4-1 0,4 0 0,-2 0 0,0-1 0,-1 1 0,-7-1 0,-8 0 0,1 1 0,8 0 0,9 0 0,1 2 0,-12-2 0,-21 0 0,-17-1 0,-5-1 0,-4 0 0,-4 0 0,-7 0 0,-78 4 0,6-2 0,-11 0 0,0 0 0,-8 0 0,1 1 0,0-1 0,-1 0 0,3 0 0,8 0 0,1 0 0,5 0 0,-5 1 0,8-1 0,-11 1 0,26 0 0,11-1 0,-16 0 0,-30 0 0,31-1 0,-2 0 0,0 0 0,1 0 0,-33 2 0,18 1 0,-3 2 0,-14-1 0,-5-1 0,20 0 0,27-3 0,9 0 0,-9-1 0,-31 0 0,18 0 0,-5 0 0,-14 0 0,-4 0 0,-6 0 0,-2 0 0,-4 0 0,1-1 0,3 1 0,2-1 0,6 1 0,2-1 0,5 0 0,1 0 0,2-1 0,1 0 0,1-1 0,-1 0 0,-4 0 0,0 0 0,-4-1 0,0 1 0,3-1 0,0 1 0,7 1 0,1 0 0,4 1 0,0-1 0,1 1 0,1 0 0,3 0 0,0 0 0,0 1 0,1-1 0,3 1 0,2-1 0,-40 1 0,9 0 0,7 0 0,9 0 0,3 0 0,2 1 0,2 0 0,-11 0 0,-29-1 0,37-1 0,-4 1 0,-4-1 0,0 0 0,5 1 0,3-1 0,9 1 0,2-1 0,-32 1 0,6 0 0,8 0 0,10 1 0,11 0 0,12 1 0,4 0 0,0-2 0,-3 0 0,-1 0 0,-1 1 0,1 0 0,6 1 0,7 0 0,10-1 0,3-2 0,-2 0 0,3 0 0,0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14:17:28.596"/>
    </inkml:context>
    <inkml:brush xml:id="br0">
      <inkml:brushProperty name="width" value="0.2" units="cm"/>
      <inkml:brushProperty name="height" value="0.2" units="cm"/>
      <inkml:brushProperty name="color" value="#F2F2F2"/>
    </inkml:brush>
  </inkml:definitions>
  <inkml:trace contextRef="#ctx0" brushRef="#br0">1 59 24575,'50'-10'0,"6"1"0,13 4 0,20-1 0,4 3 0,-8 0 0,-18 2 0,-19 1 0,-5 0 0,1-1 0,2-1 0,2 1 0,-1-1 0,-9 1 0,-14 0 0,-12 0 0,-4 0 0,3 0 0,1-1 0,-1 2 0,-1-2 0,1 1 0,4-1 0,0 0 0,-5 1 0,-4 0 0,-7 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9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62388" y="0"/>
            <a:ext cx="29559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505CA6-9FF2-45BC-8B47-79E76E5F977B}" type="datetimeFigureOut">
              <a:rPr lang="fr-FR" smtClean="0"/>
              <a:pPr/>
              <a:t>19/12/2023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23900" y="744538"/>
            <a:ext cx="537210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2625" y="4711700"/>
            <a:ext cx="5454650" cy="4462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1813"/>
            <a:ext cx="29559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62388" y="9421813"/>
            <a:ext cx="29559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D28C1-99FB-43E4-9F07-4D45FC4FB39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CC28F-C072-4A6C-A00F-9A421452C26D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32485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D28C1-99FB-43E4-9F07-4D45FC4FB396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73279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D28C1-99FB-43E4-9F07-4D45FC4FB396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44311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D28C1-99FB-43E4-9F07-4D45FC4FB396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97201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D28C1-99FB-43E4-9F07-4D45FC4FB396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16694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D28C1-99FB-43E4-9F07-4D45FC4FB396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20466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D28C1-99FB-43E4-9F07-4D45FC4FB396}" type="slidenum">
              <a:rPr lang="fr-FR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59897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D28C1-99FB-43E4-9F07-4D45FC4FB396}" type="slidenum">
              <a:rPr lang="fr-FR" smtClean="0"/>
              <a:pPr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95627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D28C1-99FB-43E4-9F07-4D45FC4FB396}" type="slidenum">
              <a:rPr lang="fr-FR" smtClean="0"/>
              <a:pPr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81834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D28C1-99FB-43E4-9F07-4D45FC4FB396}" type="slidenum">
              <a:rPr lang="fr-FR" smtClean="0"/>
              <a:pPr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31470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D28C1-99FB-43E4-9F07-4D45FC4FB396}" type="slidenum">
              <a:rPr lang="fr-FR" smtClean="0"/>
              <a:pPr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9221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D28C1-99FB-43E4-9F07-4D45FC4FB396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31497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D28C1-99FB-43E4-9F07-4D45FC4FB396}" type="slidenum">
              <a:rPr lang="fr-FR" smtClean="0"/>
              <a:pPr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31284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D28C1-99FB-43E4-9F07-4D45FC4FB396}" type="slidenum">
              <a:rPr lang="fr-FR" smtClean="0"/>
              <a:pPr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03480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D28C1-99FB-43E4-9F07-4D45FC4FB396}" type="slidenum">
              <a:rPr lang="fr-FR" smtClean="0"/>
              <a:pPr/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65060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D28C1-99FB-43E4-9F07-4D45FC4FB396}" type="slidenum">
              <a:rPr lang="fr-FR" smtClean="0"/>
              <a:pPr/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22052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D28C1-99FB-43E4-9F07-4D45FC4FB396}" type="slidenum">
              <a:rPr lang="fr-FR" smtClean="0"/>
              <a:pPr/>
              <a:t>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25864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D28C1-99FB-43E4-9F07-4D45FC4FB396}" type="slidenum">
              <a:rPr lang="fr-FR" smtClean="0"/>
              <a:pPr/>
              <a:t>27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20936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D28C1-99FB-43E4-9F07-4D45FC4FB396}" type="slidenum">
              <a:rPr lang="fr-FR" smtClean="0"/>
              <a:pPr/>
              <a:t>28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84099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D28C1-99FB-43E4-9F07-4D45FC4FB396}" type="slidenum">
              <a:rPr lang="fr-FR" smtClean="0"/>
              <a:pPr/>
              <a:t>29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44857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D28C1-99FB-43E4-9F07-4D45FC4FB396}" type="slidenum">
              <a:rPr lang="fr-FR" smtClean="0"/>
              <a:pPr/>
              <a:t>30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62378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D28C1-99FB-43E4-9F07-4D45FC4FB396}" type="slidenum">
              <a:rPr lang="fr-FR" smtClean="0"/>
              <a:pPr/>
              <a:t>31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2097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D28C1-99FB-43E4-9F07-4D45FC4FB396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68103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D28C1-99FB-43E4-9F07-4D45FC4FB396}" type="slidenum">
              <a:rPr lang="fr-FR" smtClean="0"/>
              <a:pPr/>
              <a:t>32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36961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D28C1-99FB-43E4-9F07-4D45FC4FB396}" type="slidenum">
              <a:rPr lang="fr-FR" smtClean="0"/>
              <a:pPr/>
              <a:t>33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22806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D28C1-99FB-43E4-9F07-4D45FC4FB396}" type="slidenum">
              <a:rPr lang="fr-FR" smtClean="0"/>
              <a:pPr/>
              <a:t>34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18209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D28C1-99FB-43E4-9F07-4D45FC4FB396}" type="slidenum">
              <a:rPr lang="fr-FR" smtClean="0"/>
              <a:pPr/>
              <a:t>35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76553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D28C1-99FB-43E4-9F07-4D45FC4FB396}" type="slidenum">
              <a:rPr lang="fr-FR" smtClean="0"/>
              <a:pPr/>
              <a:t>36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964437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D28C1-99FB-43E4-9F07-4D45FC4FB396}" type="slidenum">
              <a:rPr lang="fr-FR" smtClean="0"/>
              <a:pPr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4175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D28C1-99FB-43E4-9F07-4D45FC4FB396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8730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D28C1-99FB-43E4-9F07-4D45FC4FB396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2983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D28C1-99FB-43E4-9F07-4D45FC4FB396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2253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D28C1-99FB-43E4-9F07-4D45FC4FB396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3574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D28C1-99FB-43E4-9F07-4D45FC4FB396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5446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D28C1-99FB-43E4-9F07-4D45FC4FB396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3928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22CBE-5549-7841-A6E5-8A3903E57D44}" type="datetime1">
              <a:rPr lang="fr-FR" smtClean="0"/>
              <a:t>19/12/2023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1125-4F86-4306-BC0B-B38B06C0924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34BAB-40D0-2143-850D-7E7D2385AD94}" type="datetime1">
              <a:rPr lang="fr-FR" smtClean="0"/>
              <a:t>19/12/2023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1125-4F86-4306-BC0B-B38B06C0924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B537C-3ED0-A74C-9D45-134BF2388CBA}" type="datetime1">
              <a:rPr lang="fr-FR" smtClean="0"/>
              <a:t>19/12/2023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1125-4F86-4306-BC0B-B38B06C0924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91894-90DC-4147-872B-B03971C33A37}" type="datetime1">
              <a:rPr lang="fr-FR" smtClean="0"/>
              <a:t>19/12/2023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1125-4F86-4306-BC0B-B38B06C0924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6" y="2906715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B742B-8E77-E948-8B96-8211CE04DAB5}" type="datetime1">
              <a:rPr lang="fr-FR" smtClean="0"/>
              <a:t>19/12/2023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1125-4F86-4306-BC0B-B38B06C0924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5550" y="1600202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1F0B4-F648-8344-AE1D-4521D326BE0A}" type="datetime1">
              <a:rPr lang="fr-FR" smtClean="0"/>
              <a:t>19/12/2023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1125-4F86-4306-BC0B-B38B06C0924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7CEB4-95E0-9142-9F08-9D80BEF46EEA}" type="datetime1">
              <a:rPr lang="fr-FR" smtClean="0"/>
              <a:t>19/12/2023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1125-4F86-4306-BC0B-B38B06C0924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1FC3-F7F2-B94E-9AA5-AAE4AA0E6F38}" type="datetime1">
              <a:rPr lang="fr-FR" smtClean="0"/>
              <a:t>19/12/2023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1125-4F86-4306-BC0B-B38B06C0924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74263-7C66-0445-88AB-1D099B105340}" type="datetime1">
              <a:rPr lang="fr-FR" smtClean="0"/>
              <a:t>19/12/2023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239280" y="206355"/>
            <a:ext cx="454012" cy="365125"/>
          </a:xfrm>
          <a:solidFill>
            <a:srgbClr val="5AB4EA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C0F91125-4F86-4306-BC0B-B38B06C0924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3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2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F305C-8A6C-D846-A68B-4BF9138EA628}" type="datetime1">
              <a:rPr lang="fr-FR" smtClean="0"/>
              <a:t>19/12/2023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1125-4F86-4306-BC0B-B38B06C0924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3EB2A-2DBA-304E-9791-42FF9E9F1E92}" type="datetime1">
              <a:rPr lang="fr-FR" smtClean="0"/>
              <a:t>19/12/2023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1125-4F86-4306-BC0B-B38B06C0924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600202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20C20-EB66-DB4B-9712-21106FF5EA20}" type="datetime1">
              <a:rPr lang="fr-FR" smtClean="0"/>
              <a:t>19/12/2023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91125-4F86-4306-BC0B-B38B06C0924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space-client.mutuelle-mbtp.com/espace-entrepris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7.xml"/><Relationship Id="rId18" Type="http://schemas.openxmlformats.org/officeDocument/2006/relationships/image" Target="../media/image17.png"/><Relationship Id="rId26" Type="http://schemas.openxmlformats.org/officeDocument/2006/relationships/image" Target="../media/image21.png"/><Relationship Id="rId39" Type="http://schemas.openxmlformats.org/officeDocument/2006/relationships/image" Target="../media/image28.png"/><Relationship Id="rId21" Type="http://schemas.openxmlformats.org/officeDocument/2006/relationships/customXml" Target="../ink/ink11.xml"/><Relationship Id="rId34" Type="http://schemas.openxmlformats.org/officeDocument/2006/relationships/customXml" Target="../ink/ink17.xml"/><Relationship Id="rId42" Type="http://schemas.openxmlformats.org/officeDocument/2006/relationships/image" Target="../media/image18.jpeg"/><Relationship Id="rId7" Type="http://schemas.openxmlformats.org/officeDocument/2006/relationships/customXml" Target="../ink/ink4.xml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6.png"/><Relationship Id="rId20" Type="http://schemas.openxmlformats.org/officeDocument/2006/relationships/image" Target="../media/image18.png"/><Relationship Id="rId29" Type="http://schemas.openxmlformats.org/officeDocument/2006/relationships/image" Target="../media/image17.jpeg"/><Relationship Id="rId41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10.png"/><Relationship Id="rId11" Type="http://schemas.openxmlformats.org/officeDocument/2006/relationships/customXml" Target="../ink/ink6.xml"/><Relationship Id="rId24" Type="http://schemas.openxmlformats.org/officeDocument/2006/relationships/image" Target="../media/image20.png"/><Relationship Id="rId32" Type="http://schemas.openxmlformats.org/officeDocument/2006/relationships/customXml" Target="../ink/ink16.xml"/><Relationship Id="rId37" Type="http://schemas.openxmlformats.org/officeDocument/2006/relationships/image" Target="../media/image27.png"/><Relationship Id="rId40" Type="http://schemas.openxmlformats.org/officeDocument/2006/relationships/customXml" Target="../ink/ink20.xml"/><Relationship Id="rId5" Type="http://schemas.openxmlformats.org/officeDocument/2006/relationships/customXml" Target="../ink/ink3.xml"/><Relationship Id="rId15" Type="http://schemas.openxmlformats.org/officeDocument/2006/relationships/customXml" Target="../ink/ink8.xml"/><Relationship Id="rId23" Type="http://schemas.openxmlformats.org/officeDocument/2006/relationships/customXml" Target="../ink/ink12.xml"/><Relationship Id="rId28" Type="http://schemas.openxmlformats.org/officeDocument/2006/relationships/image" Target="../media/image22.png"/><Relationship Id="rId36" Type="http://schemas.openxmlformats.org/officeDocument/2006/relationships/customXml" Target="../ink/ink18.xml"/><Relationship Id="rId10" Type="http://schemas.openxmlformats.org/officeDocument/2006/relationships/image" Target="../media/image13.png"/><Relationship Id="rId19" Type="http://schemas.openxmlformats.org/officeDocument/2006/relationships/customXml" Target="../ink/ink10.xml"/><Relationship Id="rId31" Type="http://schemas.openxmlformats.org/officeDocument/2006/relationships/image" Target="../media/image24.png"/><Relationship Id="rId4" Type="http://schemas.openxmlformats.org/officeDocument/2006/relationships/image" Target="../media/image16.jpeg"/><Relationship Id="rId9" Type="http://schemas.openxmlformats.org/officeDocument/2006/relationships/customXml" Target="../ink/ink5.xml"/><Relationship Id="rId14" Type="http://schemas.openxmlformats.org/officeDocument/2006/relationships/image" Target="../media/image15.png"/><Relationship Id="rId22" Type="http://schemas.openxmlformats.org/officeDocument/2006/relationships/image" Target="../media/image19.png"/><Relationship Id="rId27" Type="http://schemas.openxmlformats.org/officeDocument/2006/relationships/customXml" Target="../ink/ink14.xml"/><Relationship Id="rId30" Type="http://schemas.openxmlformats.org/officeDocument/2006/relationships/customXml" Target="../ink/ink15.xml"/><Relationship Id="rId35" Type="http://schemas.openxmlformats.org/officeDocument/2006/relationships/image" Target="../media/image26.png"/><Relationship Id="rId8" Type="http://schemas.openxmlformats.org/officeDocument/2006/relationships/image" Target="../media/image128.png"/><Relationship Id="rId3" Type="http://schemas.openxmlformats.org/officeDocument/2006/relationships/image" Target="../media/image15.jpg"/><Relationship Id="rId12" Type="http://schemas.openxmlformats.org/officeDocument/2006/relationships/image" Target="../media/image141.png"/><Relationship Id="rId17" Type="http://schemas.openxmlformats.org/officeDocument/2006/relationships/customXml" Target="../ink/ink9.xml"/><Relationship Id="rId25" Type="http://schemas.openxmlformats.org/officeDocument/2006/relationships/customXml" Target="../ink/ink13.xml"/><Relationship Id="rId33" Type="http://schemas.openxmlformats.org/officeDocument/2006/relationships/image" Target="../media/image25.png"/><Relationship Id="rId38" Type="http://schemas.openxmlformats.org/officeDocument/2006/relationships/customXml" Target="../ink/ink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customXml" Target="../ink/ink25.xml"/><Relationship Id="rId18" Type="http://schemas.openxmlformats.org/officeDocument/2006/relationships/image" Target="../media/image39.png"/><Relationship Id="rId26" Type="http://schemas.openxmlformats.org/officeDocument/2006/relationships/image" Target="../media/image43.png"/><Relationship Id="rId3" Type="http://schemas.openxmlformats.org/officeDocument/2006/relationships/image" Target="../media/image21.jpeg"/><Relationship Id="rId21" Type="http://schemas.openxmlformats.org/officeDocument/2006/relationships/customXml" Target="../ink/ink29.xml"/><Relationship Id="rId7" Type="http://schemas.openxmlformats.org/officeDocument/2006/relationships/customXml" Target="../ink/ink22.xml"/><Relationship Id="rId12" Type="http://schemas.openxmlformats.org/officeDocument/2006/relationships/image" Target="../media/image36.png"/><Relationship Id="rId17" Type="http://schemas.openxmlformats.org/officeDocument/2006/relationships/customXml" Target="../ink/ink27.xml"/><Relationship Id="rId25" Type="http://schemas.openxmlformats.org/officeDocument/2006/relationships/customXml" Target="../ink/ink31.xml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38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11" Type="http://schemas.openxmlformats.org/officeDocument/2006/relationships/customXml" Target="../ink/ink24.xml"/><Relationship Id="rId24" Type="http://schemas.openxmlformats.org/officeDocument/2006/relationships/image" Target="../media/image42.png"/><Relationship Id="rId5" Type="http://schemas.openxmlformats.org/officeDocument/2006/relationships/customXml" Target="../ink/ink21.xml"/><Relationship Id="rId15" Type="http://schemas.openxmlformats.org/officeDocument/2006/relationships/customXml" Target="../ink/ink26.xml"/><Relationship Id="rId23" Type="http://schemas.openxmlformats.org/officeDocument/2006/relationships/customXml" Target="../ink/ink30.xml"/><Relationship Id="rId10" Type="http://schemas.openxmlformats.org/officeDocument/2006/relationships/image" Target="../media/image35.png"/><Relationship Id="rId19" Type="http://schemas.openxmlformats.org/officeDocument/2006/relationships/customXml" Target="../ink/ink28.xml"/><Relationship Id="rId4" Type="http://schemas.openxmlformats.org/officeDocument/2006/relationships/image" Target="../media/image22.jpeg"/><Relationship Id="rId9" Type="http://schemas.openxmlformats.org/officeDocument/2006/relationships/customXml" Target="../ink/ink23.xml"/><Relationship Id="rId14" Type="http://schemas.openxmlformats.org/officeDocument/2006/relationships/image" Target="../media/image37.png"/><Relationship Id="rId22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6.xml"/><Relationship Id="rId18" Type="http://schemas.openxmlformats.org/officeDocument/2006/relationships/image" Target="../media/image51.png"/><Relationship Id="rId26" Type="http://schemas.openxmlformats.org/officeDocument/2006/relationships/image" Target="../media/image55.png"/><Relationship Id="rId39" Type="http://schemas.openxmlformats.org/officeDocument/2006/relationships/customXml" Target="../ink/ink49.xml"/><Relationship Id="rId21" Type="http://schemas.openxmlformats.org/officeDocument/2006/relationships/customXml" Target="../ink/ink40.xml"/><Relationship Id="rId34" Type="http://schemas.openxmlformats.org/officeDocument/2006/relationships/image" Target="../media/image59.png"/><Relationship Id="rId42" Type="http://schemas.openxmlformats.org/officeDocument/2006/relationships/image" Target="../media/image63.png"/><Relationship Id="rId47" Type="http://schemas.openxmlformats.org/officeDocument/2006/relationships/customXml" Target="../ink/ink53.xml"/><Relationship Id="rId50" Type="http://schemas.openxmlformats.org/officeDocument/2006/relationships/image" Target="../media/image67.png"/><Relationship Id="rId55" Type="http://schemas.openxmlformats.org/officeDocument/2006/relationships/customXml" Target="../ink/ink57.xml"/><Relationship Id="rId7" Type="http://schemas.openxmlformats.org/officeDocument/2006/relationships/customXml" Target="../ink/ink33.xml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50.png"/><Relationship Id="rId29" Type="http://schemas.openxmlformats.org/officeDocument/2006/relationships/customXml" Target="../ink/ink44.xml"/><Relationship Id="rId11" Type="http://schemas.openxmlformats.org/officeDocument/2006/relationships/customXml" Target="../ink/ink35.xml"/><Relationship Id="rId24" Type="http://schemas.openxmlformats.org/officeDocument/2006/relationships/image" Target="../media/image54.png"/><Relationship Id="rId32" Type="http://schemas.openxmlformats.org/officeDocument/2006/relationships/image" Target="../media/image58.png"/><Relationship Id="rId37" Type="http://schemas.openxmlformats.org/officeDocument/2006/relationships/customXml" Target="../ink/ink48.xml"/><Relationship Id="rId40" Type="http://schemas.openxmlformats.org/officeDocument/2006/relationships/image" Target="../media/image62.png"/><Relationship Id="rId45" Type="http://schemas.openxmlformats.org/officeDocument/2006/relationships/customXml" Target="../ink/ink52.xml"/><Relationship Id="rId53" Type="http://schemas.openxmlformats.org/officeDocument/2006/relationships/customXml" Target="../ink/ink56.xml"/><Relationship Id="rId58" Type="http://schemas.openxmlformats.org/officeDocument/2006/relationships/image" Target="../media/image71.png"/><Relationship Id="rId5" Type="http://schemas.openxmlformats.org/officeDocument/2006/relationships/customXml" Target="../ink/ink32.xml"/><Relationship Id="rId19" Type="http://schemas.openxmlformats.org/officeDocument/2006/relationships/customXml" Target="../ink/ink39.xml"/><Relationship Id="rId4" Type="http://schemas.openxmlformats.org/officeDocument/2006/relationships/image" Target="../media/image23.jpeg"/><Relationship Id="rId9" Type="http://schemas.openxmlformats.org/officeDocument/2006/relationships/customXml" Target="../ink/ink34.xml"/><Relationship Id="rId14" Type="http://schemas.openxmlformats.org/officeDocument/2006/relationships/image" Target="../media/image49.png"/><Relationship Id="rId22" Type="http://schemas.openxmlformats.org/officeDocument/2006/relationships/image" Target="../media/image53.png"/><Relationship Id="rId27" Type="http://schemas.openxmlformats.org/officeDocument/2006/relationships/customXml" Target="../ink/ink43.xml"/><Relationship Id="rId30" Type="http://schemas.openxmlformats.org/officeDocument/2006/relationships/image" Target="../media/image57.png"/><Relationship Id="rId35" Type="http://schemas.openxmlformats.org/officeDocument/2006/relationships/customXml" Target="../ink/ink47.xml"/><Relationship Id="rId43" Type="http://schemas.openxmlformats.org/officeDocument/2006/relationships/customXml" Target="../ink/ink51.xml"/><Relationship Id="rId48" Type="http://schemas.openxmlformats.org/officeDocument/2006/relationships/image" Target="../media/image66.png"/><Relationship Id="rId56" Type="http://schemas.openxmlformats.org/officeDocument/2006/relationships/image" Target="../media/image70.png"/><Relationship Id="rId8" Type="http://schemas.openxmlformats.org/officeDocument/2006/relationships/image" Target="../media/image46.png"/><Relationship Id="rId51" Type="http://schemas.openxmlformats.org/officeDocument/2006/relationships/customXml" Target="../ink/ink55.xml"/><Relationship Id="rId3" Type="http://schemas.openxmlformats.org/officeDocument/2006/relationships/image" Target="../media/image21.jpeg"/><Relationship Id="rId12" Type="http://schemas.openxmlformats.org/officeDocument/2006/relationships/image" Target="../media/image48.png"/><Relationship Id="rId17" Type="http://schemas.openxmlformats.org/officeDocument/2006/relationships/customXml" Target="../ink/ink38.xml"/><Relationship Id="rId25" Type="http://schemas.openxmlformats.org/officeDocument/2006/relationships/customXml" Target="../ink/ink42.xml"/><Relationship Id="rId33" Type="http://schemas.openxmlformats.org/officeDocument/2006/relationships/customXml" Target="../ink/ink46.xml"/><Relationship Id="rId38" Type="http://schemas.openxmlformats.org/officeDocument/2006/relationships/image" Target="../media/image61.png"/><Relationship Id="rId46" Type="http://schemas.openxmlformats.org/officeDocument/2006/relationships/image" Target="../media/image65.png"/><Relationship Id="rId20" Type="http://schemas.openxmlformats.org/officeDocument/2006/relationships/image" Target="../media/image52.png"/><Relationship Id="rId41" Type="http://schemas.openxmlformats.org/officeDocument/2006/relationships/customXml" Target="../ink/ink50.xml"/><Relationship Id="rId54" Type="http://schemas.openxmlformats.org/officeDocument/2006/relationships/image" Target="../media/image6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15" Type="http://schemas.openxmlformats.org/officeDocument/2006/relationships/customXml" Target="../ink/ink37.xml"/><Relationship Id="rId23" Type="http://schemas.openxmlformats.org/officeDocument/2006/relationships/customXml" Target="../ink/ink41.xml"/><Relationship Id="rId28" Type="http://schemas.openxmlformats.org/officeDocument/2006/relationships/image" Target="../media/image56.png"/><Relationship Id="rId36" Type="http://schemas.openxmlformats.org/officeDocument/2006/relationships/image" Target="../media/image60.png"/><Relationship Id="rId49" Type="http://schemas.openxmlformats.org/officeDocument/2006/relationships/customXml" Target="../ink/ink54.xml"/><Relationship Id="rId57" Type="http://schemas.openxmlformats.org/officeDocument/2006/relationships/customXml" Target="../ink/ink58.xml"/><Relationship Id="rId10" Type="http://schemas.openxmlformats.org/officeDocument/2006/relationships/image" Target="../media/image47.png"/><Relationship Id="rId31" Type="http://schemas.openxmlformats.org/officeDocument/2006/relationships/customXml" Target="../ink/ink45.xml"/><Relationship Id="rId44" Type="http://schemas.openxmlformats.org/officeDocument/2006/relationships/image" Target="../media/image64.png"/><Relationship Id="rId52" Type="http://schemas.openxmlformats.org/officeDocument/2006/relationships/image" Target="../media/image68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6.png"/><Relationship Id="rId18" Type="http://schemas.openxmlformats.org/officeDocument/2006/relationships/customXml" Target="../ink/ink66.xml"/><Relationship Id="rId26" Type="http://schemas.openxmlformats.org/officeDocument/2006/relationships/customXml" Target="../ink/ink70.xml"/><Relationship Id="rId39" Type="http://schemas.openxmlformats.org/officeDocument/2006/relationships/image" Target="../media/image89.png"/><Relationship Id="rId21" Type="http://schemas.openxmlformats.org/officeDocument/2006/relationships/image" Target="../media/image80.png"/><Relationship Id="rId34" Type="http://schemas.openxmlformats.org/officeDocument/2006/relationships/customXml" Target="../ink/ink74.xml"/><Relationship Id="rId42" Type="http://schemas.openxmlformats.org/officeDocument/2006/relationships/customXml" Target="../ink/ink78.xml"/><Relationship Id="rId47" Type="http://schemas.openxmlformats.org/officeDocument/2006/relationships/image" Target="../media/image93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14.xml"/><Relationship Id="rId16" Type="http://schemas.openxmlformats.org/officeDocument/2006/relationships/customXml" Target="../ink/ink65.xml"/><Relationship Id="rId29" Type="http://schemas.openxmlformats.org/officeDocument/2006/relationships/image" Target="../media/image84.pn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60.xml"/><Relationship Id="rId11" Type="http://schemas.openxmlformats.org/officeDocument/2006/relationships/image" Target="../media/image75.png"/><Relationship Id="rId24" Type="http://schemas.openxmlformats.org/officeDocument/2006/relationships/customXml" Target="../ink/ink69.xml"/><Relationship Id="rId32" Type="http://schemas.openxmlformats.org/officeDocument/2006/relationships/customXml" Target="../ink/ink73.xml"/><Relationship Id="rId37" Type="http://schemas.openxmlformats.org/officeDocument/2006/relationships/image" Target="../media/image88.png"/><Relationship Id="rId40" Type="http://schemas.openxmlformats.org/officeDocument/2006/relationships/customXml" Target="../ink/ink77.xml"/><Relationship Id="rId45" Type="http://schemas.openxmlformats.org/officeDocument/2006/relationships/image" Target="../media/image92.png"/><Relationship Id="rId5" Type="http://schemas.openxmlformats.org/officeDocument/2006/relationships/image" Target="../media/image72.png"/><Relationship Id="rId15" Type="http://schemas.openxmlformats.org/officeDocument/2006/relationships/image" Target="../media/image77.png"/><Relationship Id="rId23" Type="http://schemas.openxmlformats.org/officeDocument/2006/relationships/image" Target="../media/image81.png"/><Relationship Id="rId28" Type="http://schemas.openxmlformats.org/officeDocument/2006/relationships/customXml" Target="../ink/ink71.xml"/><Relationship Id="rId36" Type="http://schemas.openxmlformats.org/officeDocument/2006/relationships/customXml" Target="../ink/ink75.xml"/><Relationship Id="rId10" Type="http://schemas.openxmlformats.org/officeDocument/2006/relationships/customXml" Target="../ink/ink62.xml"/><Relationship Id="rId19" Type="http://schemas.openxmlformats.org/officeDocument/2006/relationships/image" Target="../media/image79.png"/><Relationship Id="rId31" Type="http://schemas.openxmlformats.org/officeDocument/2006/relationships/image" Target="../media/image85.png"/><Relationship Id="rId44" Type="http://schemas.openxmlformats.org/officeDocument/2006/relationships/customXml" Target="../ink/ink79.xml"/><Relationship Id="rId4" Type="http://schemas.openxmlformats.org/officeDocument/2006/relationships/customXml" Target="../ink/ink59.xml"/><Relationship Id="rId9" Type="http://schemas.openxmlformats.org/officeDocument/2006/relationships/image" Target="../media/image74.png"/><Relationship Id="rId14" Type="http://schemas.openxmlformats.org/officeDocument/2006/relationships/customXml" Target="../ink/ink64.xml"/><Relationship Id="rId22" Type="http://schemas.openxmlformats.org/officeDocument/2006/relationships/customXml" Target="../ink/ink68.xml"/><Relationship Id="rId27" Type="http://schemas.openxmlformats.org/officeDocument/2006/relationships/image" Target="../media/image83.png"/><Relationship Id="rId30" Type="http://schemas.openxmlformats.org/officeDocument/2006/relationships/customXml" Target="../ink/ink72.xml"/><Relationship Id="rId35" Type="http://schemas.openxmlformats.org/officeDocument/2006/relationships/image" Target="../media/image87.png"/><Relationship Id="rId43" Type="http://schemas.openxmlformats.org/officeDocument/2006/relationships/image" Target="../media/image91.png"/><Relationship Id="rId48" Type="http://schemas.openxmlformats.org/officeDocument/2006/relationships/image" Target="../media/image25.jpg"/><Relationship Id="rId8" Type="http://schemas.openxmlformats.org/officeDocument/2006/relationships/customXml" Target="../ink/ink61.xml"/><Relationship Id="rId3" Type="http://schemas.openxmlformats.org/officeDocument/2006/relationships/image" Target="../media/image24.jpg"/><Relationship Id="rId12" Type="http://schemas.openxmlformats.org/officeDocument/2006/relationships/customXml" Target="../ink/ink63.xml"/><Relationship Id="rId17" Type="http://schemas.openxmlformats.org/officeDocument/2006/relationships/image" Target="../media/image78.png"/><Relationship Id="rId25" Type="http://schemas.openxmlformats.org/officeDocument/2006/relationships/image" Target="../media/image82.png"/><Relationship Id="rId33" Type="http://schemas.openxmlformats.org/officeDocument/2006/relationships/image" Target="../media/image86.png"/><Relationship Id="rId38" Type="http://schemas.openxmlformats.org/officeDocument/2006/relationships/customXml" Target="../ink/ink76.xml"/><Relationship Id="rId46" Type="http://schemas.openxmlformats.org/officeDocument/2006/relationships/customXml" Target="../ink/ink80.xml"/><Relationship Id="rId20" Type="http://schemas.openxmlformats.org/officeDocument/2006/relationships/customXml" Target="../ink/ink67.xml"/><Relationship Id="rId41" Type="http://schemas.openxmlformats.org/officeDocument/2006/relationships/image" Target="../media/image9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25.jpg"/><Relationship Id="rId7" Type="http://schemas.openxmlformats.org/officeDocument/2006/relationships/customXml" Target="../ink/ink8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png"/><Relationship Id="rId5" Type="http://schemas.openxmlformats.org/officeDocument/2006/relationships/customXml" Target="../ink/ink81.xml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85.xml"/><Relationship Id="rId3" Type="http://schemas.openxmlformats.org/officeDocument/2006/relationships/image" Target="../media/image27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84.xml"/><Relationship Id="rId11" Type="http://schemas.openxmlformats.org/officeDocument/2006/relationships/image" Target="../media/image25.jpg"/><Relationship Id="rId5" Type="http://schemas.openxmlformats.org/officeDocument/2006/relationships/image" Target="../media/image23.png"/><Relationship Id="rId10" Type="http://schemas.openxmlformats.org/officeDocument/2006/relationships/customXml" Target="../ink/ink86.xml"/><Relationship Id="rId4" Type="http://schemas.openxmlformats.org/officeDocument/2006/relationships/customXml" Target="../ink/ink83.xml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7.xml"/><Relationship Id="rId18" Type="http://schemas.openxmlformats.org/officeDocument/2006/relationships/slide" Target="slide22.xml"/><Relationship Id="rId26" Type="http://schemas.openxmlformats.org/officeDocument/2006/relationships/slide" Target="slide23.xml"/><Relationship Id="rId3" Type="http://schemas.openxmlformats.org/officeDocument/2006/relationships/slide" Target="slide4.xml"/><Relationship Id="rId21" Type="http://schemas.openxmlformats.org/officeDocument/2006/relationships/slide" Target="slide32.xml"/><Relationship Id="rId7" Type="http://schemas.openxmlformats.org/officeDocument/2006/relationships/slide" Target="slide9.xml"/><Relationship Id="rId12" Type="http://schemas.openxmlformats.org/officeDocument/2006/relationships/slide" Target="slide15.xml"/><Relationship Id="rId17" Type="http://schemas.openxmlformats.org/officeDocument/2006/relationships/slide" Target="slide21.xml"/><Relationship Id="rId25" Type="http://schemas.openxmlformats.org/officeDocument/2006/relationships/slide" Target="slide36.xml"/><Relationship Id="rId2" Type="http://schemas.openxmlformats.org/officeDocument/2006/relationships/notesSlide" Target="../notesSlides/notesSlide2.xml"/><Relationship Id="rId16" Type="http://schemas.openxmlformats.org/officeDocument/2006/relationships/slide" Target="slide20.xml"/><Relationship Id="rId20" Type="http://schemas.openxmlformats.org/officeDocument/2006/relationships/slide" Target="slide31.xml"/><Relationship Id="rId29" Type="http://schemas.openxmlformats.org/officeDocument/2006/relationships/slide" Target="slide2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11" Type="http://schemas.openxmlformats.org/officeDocument/2006/relationships/slide" Target="slide14.xml"/><Relationship Id="rId24" Type="http://schemas.openxmlformats.org/officeDocument/2006/relationships/slide" Target="slide35.xml"/><Relationship Id="rId5" Type="http://schemas.openxmlformats.org/officeDocument/2006/relationships/slide" Target="slide7.xml"/><Relationship Id="rId15" Type="http://schemas.openxmlformats.org/officeDocument/2006/relationships/slide" Target="slide19.xml"/><Relationship Id="rId23" Type="http://schemas.openxmlformats.org/officeDocument/2006/relationships/slide" Target="slide34.xml"/><Relationship Id="rId28" Type="http://schemas.openxmlformats.org/officeDocument/2006/relationships/slide" Target="slide27.xml"/><Relationship Id="rId10" Type="http://schemas.openxmlformats.org/officeDocument/2006/relationships/slide" Target="slide13.xml"/><Relationship Id="rId19" Type="http://schemas.openxmlformats.org/officeDocument/2006/relationships/slide" Target="slide30.xml"/><Relationship Id="rId4" Type="http://schemas.openxmlformats.org/officeDocument/2006/relationships/slide" Target="slide5.xml"/><Relationship Id="rId9" Type="http://schemas.openxmlformats.org/officeDocument/2006/relationships/slide" Target="slide11.xml"/><Relationship Id="rId14" Type="http://schemas.openxmlformats.org/officeDocument/2006/relationships/slide" Target="slide18.xml"/><Relationship Id="rId22" Type="http://schemas.openxmlformats.org/officeDocument/2006/relationships/slide" Target="slide33.xml"/><Relationship Id="rId27" Type="http://schemas.openxmlformats.org/officeDocument/2006/relationships/slide" Target="slide2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89.xml"/><Relationship Id="rId3" Type="http://schemas.openxmlformats.org/officeDocument/2006/relationships/image" Target="../media/image28.jpg"/><Relationship Id="rId7" Type="http://schemas.openxmlformats.org/officeDocument/2006/relationships/image" Target="../media/image300.png"/><Relationship Id="rId12" Type="http://schemas.openxmlformats.org/officeDocument/2006/relationships/image" Target="../media/image2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88.xml"/><Relationship Id="rId11" Type="http://schemas.openxmlformats.org/officeDocument/2006/relationships/image" Target="../media/image32.png"/><Relationship Id="rId5" Type="http://schemas.openxmlformats.org/officeDocument/2006/relationships/image" Target="../media/image230.png"/><Relationship Id="rId10" Type="http://schemas.openxmlformats.org/officeDocument/2006/relationships/customXml" Target="../ink/ink90.xml"/><Relationship Id="rId4" Type="http://schemas.openxmlformats.org/officeDocument/2006/relationships/customXml" Target="../ink/ink87.xml"/><Relationship Id="rId9" Type="http://schemas.openxmlformats.org/officeDocument/2006/relationships/image" Target="../media/image3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29.jpg"/><Relationship Id="rId7" Type="http://schemas.openxmlformats.org/officeDocument/2006/relationships/customXml" Target="../ink/ink9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2.png"/><Relationship Id="rId4" Type="http://schemas.openxmlformats.org/officeDocument/2006/relationships/customXml" Target="../ink/ink91.xml"/><Relationship Id="rId9" Type="http://schemas.openxmlformats.org/officeDocument/2006/relationships/image" Target="../media/image25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customXml" Target="../ink/ink97.xml"/><Relationship Id="rId3" Type="http://schemas.openxmlformats.org/officeDocument/2006/relationships/image" Target="../media/image25.jpg"/><Relationship Id="rId7" Type="http://schemas.openxmlformats.org/officeDocument/2006/relationships/customXml" Target="../ink/ink94.xml"/><Relationship Id="rId12" Type="http://schemas.openxmlformats.org/officeDocument/2006/relationships/image" Target="../media/image9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11" Type="http://schemas.openxmlformats.org/officeDocument/2006/relationships/customXml" Target="../ink/ink96.xml"/><Relationship Id="rId5" Type="http://schemas.openxmlformats.org/officeDocument/2006/relationships/customXml" Target="../ink/ink93.xml"/><Relationship Id="rId10" Type="http://schemas.openxmlformats.org/officeDocument/2006/relationships/image" Target="../media/image95.png"/><Relationship Id="rId4" Type="http://schemas.openxmlformats.org/officeDocument/2006/relationships/image" Target="../media/image30.jpeg"/><Relationship Id="rId9" Type="http://schemas.openxmlformats.org/officeDocument/2006/relationships/customXml" Target="../ink/ink95.xml"/><Relationship Id="rId14" Type="http://schemas.openxmlformats.org/officeDocument/2006/relationships/image" Target="../media/image9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customXml" Target="../ink/ink102.xml"/><Relationship Id="rId18" Type="http://schemas.openxmlformats.org/officeDocument/2006/relationships/image" Target="../media/image111.png"/><Relationship Id="rId3" Type="http://schemas.openxmlformats.org/officeDocument/2006/relationships/image" Target="../media/image31.jpg"/><Relationship Id="rId21" Type="http://schemas.openxmlformats.org/officeDocument/2006/relationships/customXml" Target="../ink/ink106.xml"/><Relationship Id="rId7" Type="http://schemas.openxmlformats.org/officeDocument/2006/relationships/customXml" Target="../ink/ink99.xml"/><Relationship Id="rId12" Type="http://schemas.openxmlformats.org/officeDocument/2006/relationships/image" Target="../media/image108.png"/><Relationship Id="rId17" Type="http://schemas.openxmlformats.org/officeDocument/2006/relationships/customXml" Target="../ink/ink104.xml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110.png"/><Relationship Id="rId20" Type="http://schemas.openxmlformats.org/officeDocument/2006/relationships/image" Target="../media/image1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5.png"/><Relationship Id="rId11" Type="http://schemas.openxmlformats.org/officeDocument/2006/relationships/customXml" Target="../ink/ink101.xml"/><Relationship Id="rId15" Type="http://schemas.openxmlformats.org/officeDocument/2006/relationships/customXml" Target="../ink/ink103.xml"/><Relationship Id="rId23" Type="http://schemas.openxmlformats.org/officeDocument/2006/relationships/image" Target="../media/image25.jpg"/><Relationship Id="rId10" Type="http://schemas.openxmlformats.org/officeDocument/2006/relationships/image" Target="../media/image107.png"/><Relationship Id="rId19" Type="http://schemas.openxmlformats.org/officeDocument/2006/relationships/customXml" Target="../ink/ink105.xml"/><Relationship Id="rId4" Type="http://schemas.openxmlformats.org/officeDocument/2006/relationships/customXml" Target="../ink/ink98.xml"/><Relationship Id="rId9" Type="http://schemas.openxmlformats.org/officeDocument/2006/relationships/customXml" Target="../ink/ink100.xml"/><Relationship Id="rId14" Type="http://schemas.openxmlformats.org/officeDocument/2006/relationships/image" Target="../media/image109.png"/><Relationship Id="rId22" Type="http://schemas.openxmlformats.org/officeDocument/2006/relationships/image" Target="../media/image113.png"/></Relationships>
</file>

<file path=ppt/slides/_rels/slide2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18.xml"/><Relationship Id="rId21" Type="http://schemas.openxmlformats.org/officeDocument/2006/relationships/image" Target="../media/image80.png"/><Relationship Id="rId42" Type="http://schemas.openxmlformats.org/officeDocument/2006/relationships/customXml" Target="../ink/ink126.xml"/><Relationship Id="rId47" Type="http://schemas.openxmlformats.org/officeDocument/2006/relationships/image" Target="../media/image93.png"/><Relationship Id="rId63" Type="http://schemas.openxmlformats.org/officeDocument/2006/relationships/image" Target="../media/image121.png"/><Relationship Id="rId68" Type="http://schemas.openxmlformats.org/officeDocument/2006/relationships/customXml" Target="../ink/ink139.xml"/><Relationship Id="rId2" Type="http://schemas.openxmlformats.org/officeDocument/2006/relationships/notesSlide" Target="../notesSlides/notesSlide22.xml"/><Relationship Id="rId16" Type="http://schemas.openxmlformats.org/officeDocument/2006/relationships/customXml" Target="../ink/ink113.xml"/><Relationship Id="rId29" Type="http://schemas.openxmlformats.org/officeDocument/2006/relationships/image" Target="../media/image84.png"/><Relationship Id="rId11" Type="http://schemas.openxmlformats.org/officeDocument/2006/relationships/image" Target="../media/image75.png"/><Relationship Id="rId24" Type="http://schemas.openxmlformats.org/officeDocument/2006/relationships/customXml" Target="../ink/ink117.xml"/><Relationship Id="rId32" Type="http://schemas.openxmlformats.org/officeDocument/2006/relationships/customXml" Target="../ink/ink121.xml"/><Relationship Id="rId37" Type="http://schemas.openxmlformats.org/officeDocument/2006/relationships/image" Target="../media/image88.png"/><Relationship Id="rId40" Type="http://schemas.openxmlformats.org/officeDocument/2006/relationships/customXml" Target="../ink/ink125.xml"/><Relationship Id="rId45" Type="http://schemas.openxmlformats.org/officeDocument/2006/relationships/image" Target="../media/image92.png"/><Relationship Id="rId53" Type="http://schemas.openxmlformats.org/officeDocument/2006/relationships/image" Target="../media/image116.png"/><Relationship Id="rId58" Type="http://schemas.openxmlformats.org/officeDocument/2006/relationships/customXml" Target="../ink/ink134.xml"/><Relationship Id="rId66" Type="http://schemas.openxmlformats.org/officeDocument/2006/relationships/customXml" Target="../ink/ink138.xml"/><Relationship Id="rId74" Type="http://schemas.openxmlformats.org/officeDocument/2006/relationships/image" Target="../media/image32.jpg"/><Relationship Id="rId5" Type="http://schemas.openxmlformats.org/officeDocument/2006/relationships/image" Target="../media/image72.png"/><Relationship Id="rId61" Type="http://schemas.openxmlformats.org/officeDocument/2006/relationships/image" Target="../media/image120.png"/><Relationship Id="rId19" Type="http://schemas.openxmlformats.org/officeDocument/2006/relationships/image" Target="../media/image79.png"/><Relationship Id="rId14" Type="http://schemas.openxmlformats.org/officeDocument/2006/relationships/customXml" Target="../ink/ink112.xml"/><Relationship Id="rId22" Type="http://schemas.openxmlformats.org/officeDocument/2006/relationships/customXml" Target="../ink/ink116.xml"/><Relationship Id="rId27" Type="http://schemas.openxmlformats.org/officeDocument/2006/relationships/image" Target="../media/image83.png"/><Relationship Id="rId30" Type="http://schemas.openxmlformats.org/officeDocument/2006/relationships/customXml" Target="../ink/ink120.xml"/><Relationship Id="rId35" Type="http://schemas.openxmlformats.org/officeDocument/2006/relationships/image" Target="../media/image87.png"/><Relationship Id="rId43" Type="http://schemas.openxmlformats.org/officeDocument/2006/relationships/image" Target="../media/image91.png"/><Relationship Id="rId48" Type="http://schemas.openxmlformats.org/officeDocument/2006/relationships/customXml" Target="../ink/ink129.xml"/><Relationship Id="rId56" Type="http://schemas.openxmlformats.org/officeDocument/2006/relationships/customXml" Target="../ink/ink133.xml"/><Relationship Id="rId64" Type="http://schemas.openxmlformats.org/officeDocument/2006/relationships/customXml" Target="../ink/ink137.xml"/><Relationship Id="rId69" Type="http://schemas.openxmlformats.org/officeDocument/2006/relationships/image" Target="../media/image124.png"/><Relationship Id="rId8" Type="http://schemas.openxmlformats.org/officeDocument/2006/relationships/customXml" Target="../ink/ink109.xml"/><Relationship Id="rId51" Type="http://schemas.openxmlformats.org/officeDocument/2006/relationships/image" Target="../media/image115.png"/><Relationship Id="rId72" Type="http://schemas.openxmlformats.org/officeDocument/2006/relationships/customXml" Target="../ink/ink141.xml"/><Relationship Id="rId3" Type="http://schemas.openxmlformats.org/officeDocument/2006/relationships/image" Target="../media/image24.jpg"/><Relationship Id="rId12" Type="http://schemas.openxmlformats.org/officeDocument/2006/relationships/customXml" Target="../ink/ink111.xml"/><Relationship Id="rId17" Type="http://schemas.openxmlformats.org/officeDocument/2006/relationships/image" Target="../media/image78.png"/><Relationship Id="rId25" Type="http://schemas.openxmlformats.org/officeDocument/2006/relationships/image" Target="../media/image82.png"/><Relationship Id="rId33" Type="http://schemas.openxmlformats.org/officeDocument/2006/relationships/image" Target="../media/image86.png"/><Relationship Id="rId38" Type="http://schemas.openxmlformats.org/officeDocument/2006/relationships/customXml" Target="../ink/ink124.xml"/><Relationship Id="rId46" Type="http://schemas.openxmlformats.org/officeDocument/2006/relationships/customXml" Target="../ink/ink128.xml"/><Relationship Id="rId59" Type="http://schemas.openxmlformats.org/officeDocument/2006/relationships/image" Target="../media/image119.png"/><Relationship Id="rId67" Type="http://schemas.openxmlformats.org/officeDocument/2006/relationships/image" Target="../media/image123.png"/><Relationship Id="rId20" Type="http://schemas.openxmlformats.org/officeDocument/2006/relationships/customXml" Target="../ink/ink115.xml"/><Relationship Id="rId41" Type="http://schemas.openxmlformats.org/officeDocument/2006/relationships/image" Target="../media/image90.png"/><Relationship Id="rId54" Type="http://schemas.openxmlformats.org/officeDocument/2006/relationships/customXml" Target="../ink/ink132.xml"/><Relationship Id="rId62" Type="http://schemas.openxmlformats.org/officeDocument/2006/relationships/customXml" Target="../ink/ink136.xml"/><Relationship Id="rId70" Type="http://schemas.openxmlformats.org/officeDocument/2006/relationships/customXml" Target="../ink/ink140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108.xml"/><Relationship Id="rId15" Type="http://schemas.openxmlformats.org/officeDocument/2006/relationships/image" Target="../media/image77.png"/><Relationship Id="rId23" Type="http://schemas.openxmlformats.org/officeDocument/2006/relationships/image" Target="../media/image81.png"/><Relationship Id="rId28" Type="http://schemas.openxmlformats.org/officeDocument/2006/relationships/customXml" Target="../ink/ink119.xml"/><Relationship Id="rId36" Type="http://schemas.openxmlformats.org/officeDocument/2006/relationships/customXml" Target="../ink/ink123.xml"/><Relationship Id="rId49" Type="http://schemas.openxmlformats.org/officeDocument/2006/relationships/image" Target="../media/image114.png"/><Relationship Id="rId57" Type="http://schemas.openxmlformats.org/officeDocument/2006/relationships/image" Target="../media/image118.png"/><Relationship Id="rId10" Type="http://schemas.openxmlformats.org/officeDocument/2006/relationships/customXml" Target="../ink/ink110.xml"/><Relationship Id="rId31" Type="http://schemas.openxmlformats.org/officeDocument/2006/relationships/image" Target="../media/image85.png"/><Relationship Id="rId44" Type="http://schemas.openxmlformats.org/officeDocument/2006/relationships/customXml" Target="../ink/ink127.xml"/><Relationship Id="rId52" Type="http://schemas.openxmlformats.org/officeDocument/2006/relationships/customXml" Target="../ink/ink131.xml"/><Relationship Id="rId60" Type="http://schemas.openxmlformats.org/officeDocument/2006/relationships/customXml" Target="../ink/ink135.xml"/><Relationship Id="rId65" Type="http://schemas.openxmlformats.org/officeDocument/2006/relationships/image" Target="../media/image122.png"/><Relationship Id="rId73" Type="http://schemas.openxmlformats.org/officeDocument/2006/relationships/image" Target="../media/image126.png"/><Relationship Id="rId4" Type="http://schemas.openxmlformats.org/officeDocument/2006/relationships/customXml" Target="../ink/ink107.xml"/><Relationship Id="rId9" Type="http://schemas.openxmlformats.org/officeDocument/2006/relationships/image" Target="../media/image74.png"/><Relationship Id="rId13" Type="http://schemas.openxmlformats.org/officeDocument/2006/relationships/image" Target="../media/image76.png"/><Relationship Id="rId18" Type="http://schemas.openxmlformats.org/officeDocument/2006/relationships/customXml" Target="../ink/ink114.xml"/><Relationship Id="rId39" Type="http://schemas.openxmlformats.org/officeDocument/2006/relationships/image" Target="../media/image89.png"/><Relationship Id="rId34" Type="http://schemas.openxmlformats.org/officeDocument/2006/relationships/customXml" Target="../ink/ink122.xml"/><Relationship Id="rId50" Type="http://schemas.openxmlformats.org/officeDocument/2006/relationships/customXml" Target="../ink/ink130.xml"/><Relationship Id="rId55" Type="http://schemas.openxmlformats.org/officeDocument/2006/relationships/image" Target="../media/image117.png"/><Relationship Id="rId7" Type="http://schemas.openxmlformats.org/officeDocument/2006/relationships/image" Target="../media/image73.png"/><Relationship Id="rId71" Type="http://schemas.openxmlformats.org/officeDocument/2006/relationships/image" Target="../media/image1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3" Type="http://schemas.openxmlformats.org/officeDocument/2006/relationships/image" Target="../media/image38.jpg"/><Relationship Id="rId7" Type="http://schemas.openxmlformats.org/officeDocument/2006/relationships/customXml" Target="../ink/ink143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5.png"/><Relationship Id="rId5" Type="http://schemas.openxmlformats.org/officeDocument/2006/relationships/customXml" Target="../ink/ink142.xml"/><Relationship Id="rId4" Type="http://schemas.openxmlformats.org/officeDocument/2006/relationships/image" Target="../media/image101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6.xml"/><Relationship Id="rId13" Type="http://schemas.openxmlformats.org/officeDocument/2006/relationships/image" Target="../media/image1270.png"/><Relationship Id="rId18" Type="http://schemas.openxmlformats.org/officeDocument/2006/relationships/image" Target="../media/image990.png"/><Relationship Id="rId3" Type="http://schemas.openxmlformats.org/officeDocument/2006/relationships/customXml" Target="../ink/ink144.xml"/><Relationship Id="rId21" Type="http://schemas.openxmlformats.org/officeDocument/2006/relationships/customXml" Target="../ink/ink152.xml"/><Relationship Id="rId7" Type="http://schemas.openxmlformats.org/officeDocument/2006/relationships/image" Target="../media/image980.png"/><Relationship Id="rId12" Type="http://schemas.openxmlformats.org/officeDocument/2006/relationships/customXml" Target="../ink/ink148.xml"/><Relationship Id="rId17" Type="http://schemas.openxmlformats.org/officeDocument/2006/relationships/customXml" Target="../ink/ink150.xml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950.png"/><Relationship Id="rId20" Type="http://schemas.openxmlformats.org/officeDocument/2006/relationships/image" Target="../media/image1000.pn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145.xml"/><Relationship Id="rId11" Type="http://schemas.openxmlformats.org/officeDocument/2006/relationships/image" Target="../media/image104.png"/><Relationship Id="rId5" Type="http://schemas.openxmlformats.org/officeDocument/2006/relationships/image" Target="../media/image102.jpg"/><Relationship Id="rId15" Type="http://schemas.openxmlformats.org/officeDocument/2006/relationships/customXml" Target="../ink/ink149.xml"/><Relationship Id="rId10" Type="http://schemas.openxmlformats.org/officeDocument/2006/relationships/customXml" Target="../ink/ink147.xml"/><Relationship Id="rId19" Type="http://schemas.openxmlformats.org/officeDocument/2006/relationships/customXml" Target="../ink/ink151.xml"/><Relationship Id="rId4" Type="http://schemas.openxmlformats.org/officeDocument/2006/relationships/image" Target="../media/image940.png"/><Relationship Id="rId9" Type="http://schemas.openxmlformats.org/officeDocument/2006/relationships/image" Target="../media/image101.png"/><Relationship Id="rId14" Type="http://schemas.openxmlformats.org/officeDocument/2006/relationships/image" Target="../media/image103.jpeg"/><Relationship Id="rId22" Type="http://schemas.openxmlformats.org/officeDocument/2006/relationships/image" Target="../media/image1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4.png"/><Relationship Id="rId5" Type="http://schemas.openxmlformats.org/officeDocument/2006/relationships/customXml" Target="../ink/ink153.xml"/><Relationship Id="rId4" Type="http://schemas.openxmlformats.org/officeDocument/2006/relationships/image" Target="../media/image133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entreprendre.service-public.fr/actualites/A16455" TargetMode="External"/><Relationship Id="rId7" Type="http://schemas.openxmlformats.org/officeDocument/2006/relationships/image" Target="../media/image14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154.xml"/><Relationship Id="rId5" Type="http://schemas.openxmlformats.org/officeDocument/2006/relationships/image" Target="../media/image134.jpeg"/><Relationship Id="rId4" Type="http://schemas.openxmlformats.org/officeDocument/2006/relationships/image" Target="../media/image132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hyperlink" Target="https://espace-client.mutuelle-mbtp.com/espace-entreprise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jpeg"/><Relationship Id="rId7" Type="http://schemas.openxmlformats.org/officeDocument/2006/relationships/hyperlink" Target="https://www.mutuelle-mbtp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mutuelle-mbtp.com/espace-adherent-entreprise/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0.jpeg"/><Relationship Id="rId7" Type="http://schemas.openxmlformats.org/officeDocument/2006/relationships/slide" Target="slide3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1.xml"/><Relationship Id="rId5" Type="http://schemas.openxmlformats.org/officeDocument/2006/relationships/slide" Target="slide8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11.xml"/><Relationship Id="rId18" Type="http://schemas.openxmlformats.org/officeDocument/2006/relationships/slide" Target="slide7.xml"/><Relationship Id="rId3" Type="http://schemas.openxmlformats.org/officeDocument/2006/relationships/image" Target="../media/image12.jpg"/><Relationship Id="rId7" Type="http://schemas.openxmlformats.org/officeDocument/2006/relationships/image" Target="../media/image12.png"/><Relationship Id="rId12" Type="http://schemas.openxmlformats.org/officeDocument/2006/relationships/slide" Target="slide32.xml"/><Relationship Id="rId17" Type="http://schemas.openxmlformats.org/officeDocument/2006/relationships/slide" Target="slide36.xml"/><Relationship Id="rId2" Type="http://schemas.openxmlformats.org/officeDocument/2006/relationships/notesSlide" Target="../notesSlides/notesSlide6.xml"/><Relationship Id="rId16" Type="http://schemas.openxmlformats.org/officeDocument/2006/relationships/slide" Target="slide34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2.xml"/><Relationship Id="rId11" Type="http://schemas.openxmlformats.org/officeDocument/2006/relationships/slide" Target="slide31.xml"/><Relationship Id="rId5" Type="http://schemas.openxmlformats.org/officeDocument/2006/relationships/image" Target="../media/image11.png"/><Relationship Id="rId15" Type="http://schemas.openxmlformats.org/officeDocument/2006/relationships/slide" Target="slide28.xml"/><Relationship Id="rId10" Type="http://schemas.openxmlformats.org/officeDocument/2006/relationships/slide" Target="slide15.xml"/><Relationship Id="rId4" Type="http://schemas.openxmlformats.org/officeDocument/2006/relationships/customXml" Target="../ink/ink1.xml"/><Relationship Id="rId9" Type="http://schemas.openxmlformats.org/officeDocument/2006/relationships/slide" Target="slide27.xml"/><Relationship Id="rId14" Type="http://schemas.openxmlformats.org/officeDocument/2006/relationships/slide" Target="slide3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image" Target="../media/image13.jpeg"/><Relationship Id="rId7" Type="http://schemas.openxmlformats.org/officeDocument/2006/relationships/slide" Target="slide1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slide" Target="slide27.xml"/><Relationship Id="rId5" Type="http://schemas.openxmlformats.org/officeDocument/2006/relationships/slide" Target="slide14.xml"/><Relationship Id="rId10" Type="http://schemas.openxmlformats.org/officeDocument/2006/relationships/slide" Target="slide31.xml"/><Relationship Id="rId4" Type="http://schemas.openxmlformats.org/officeDocument/2006/relationships/image" Target="../media/image11.jpg"/><Relationship Id="rId9" Type="http://schemas.openxmlformats.org/officeDocument/2006/relationships/slide" Target="slide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5FF6710-9629-CDF5-D830-08CE72704355}"/>
              </a:ext>
            </a:extLst>
          </p:cNvPr>
          <p:cNvSpPr/>
          <p:nvPr/>
        </p:nvSpPr>
        <p:spPr>
          <a:xfrm>
            <a:off x="0" y="0"/>
            <a:ext cx="9906000" cy="4857759"/>
          </a:xfrm>
          <a:prstGeom prst="rect">
            <a:avLst/>
          </a:prstGeom>
          <a:solidFill>
            <a:srgbClr val="DE4C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050715" y="1246068"/>
            <a:ext cx="5373369" cy="26237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800" b="1" dirty="0">
                <a:solidFill>
                  <a:schemeClr val="bg1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Guide d’utilisation</a:t>
            </a:r>
          </a:p>
          <a:p>
            <a:pPr algn="ctr">
              <a:lnSpc>
                <a:spcPct val="150000"/>
              </a:lnSpc>
            </a:pPr>
            <a:r>
              <a:rPr lang="fr-FR" sz="2800" b="1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fr-FR" sz="2800" b="1" dirty="0">
                <a:solidFill>
                  <a:schemeClr val="bg1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ESPACE ADHÉRENT</a:t>
            </a:r>
          </a:p>
          <a:p>
            <a:pPr algn="ctr">
              <a:lnSpc>
                <a:spcPct val="150000"/>
              </a:lnSpc>
            </a:pPr>
            <a:r>
              <a:rPr lang="fr-FR" sz="2800" b="1" dirty="0">
                <a:solidFill>
                  <a:schemeClr val="bg1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 ENTREPRISE</a:t>
            </a:r>
          </a:p>
        </p:txBody>
      </p:sp>
      <p:pic>
        <p:nvPicPr>
          <p:cNvPr id="1026" name="Picture 2" descr="H:\Marketing\LOGOS\MBTP\Logos_SANS-endossement\Horizontal\PNG\Logotypes MBTP_sans ombre_sans endossement-09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4010" y="4969307"/>
            <a:ext cx="3126963" cy="2000240"/>
          </a:xfrm>
          <a:prstGeom prst="rect">
            <a:avLst/>
          </a:prstGeom>
          <a:noFill/>
        </p:spPr>
      </p:pic>
      <p:sp>
        <p:nvSpPr>
          <p:cNvPr id="13" name="Hexagone 12">
            <a:extLst>
              <a:ext uri="{FF2B5EF4-FFF2-40B4-BE49-F238E27FC236}">
                <a16:creationId xmlns:a16="http://schemas.microsoft.com/office/drawing/2014/main" id="{D70D7482-DD58-0304-7E0D-81A6B06D52BB}"/>
              </a:ext>
            </a:extLst>
          </p:cNvPr>
          <p:cNvSpPr/>
          <p:nvPr/>
        </p:nvSpPr>
        <p:spPr>
          <a:xfrm rot="5400000">
            <a:off x="3547233" y="1188019"/>
            <a:ext cx="1169410" cy="1008112"/>
          </a:xfrm>
          <a:prstGeom prst="hexagon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Hexagone 13">
            <a:extLst>
              <a:ext uri="{FF2B5EF4-FFF2-40B4-BE49-F238E27FC236}">
                <a16:creationId xmlns:a16="http://schemas.microsoft.com/office/drawing/2014/main" id="{8DF18317-2881-60B2-99C2-679871A331C1}"/>
              </a:ext>
            </a:extLst>
          </p:cNvPr>
          <p:cNvSpPr/>
          <p:nvPr/>
        </p:nvSpPr>
        <p:spPr>
          <a:xfrm rot="5400000">
            <a:off x="4322824" y="1900465"/>
            <a:ext cx="706205" cy="608797"/>
          </a:xfrm>
          <a:prstGeom prst="hexagon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Image 2" descr="Une image contenant portable, intérieur, personne, ordinateur&#10;&#10;Description générée automatiquement">
            <a:extLst>
              <a:ext uri="{FF2B5EF4-FFF2-40B4-BE49-F238E27FC236}">
                <a16:creationId xmlns:a16="http://schemas.microsoft.com/office/drawing/2014/main" id="{D1D3D108-7E19-A8DC-363F-1D47670A6BA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2"/>
          <a:stretch/>
        </p:blipFill>
        <p:spPr>
          <a:xfrm>
            <a:off x="-1" y="838200"/>
            <a:ext cx="5672163" cy="5181600"/>
          </a:xfrm>
          <a:prstGeom prst="rect">
            <a:avLst/>
          </a:prstGeom>
        </p:spPr>
      </p:pic>
      <p:sp>
        <p:nvSpPr>
          <p:cNvPr id="2" name="Hexagone 1">
            <a:extLst>
              <a:ext uri="{FF2B5EF4-FFF2-40B4-BE49-F238E27FC236}">
                <a16:creationId xmlns:a16="http://schemas.microsoft.com/office/drawing/2014/main" id="{8A8D3E44-5FCF-CAFC-8769-C0B1A4A31C2F}"/>
              </a:ext>
            </a:extLst>
          </p:cNvPr>
          <p:cNvSpPr/>
          <p:nvPr/>
        </p:nvSpPr>
        <p:spPr>
          <a:xfrm rot="5400000">
            <a:off x="119823" y="4353703"/>
            <a:ext cx="1169410" cy="1008112"/>
          </a:xfrm>
          <a:prstGeom prst="hexagon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Hexagone 3">
            <a:extLst>
              <a:ext uri="{FF2B5EF4-FFF2-40B4-BE49-F238E27FC236}">
                <a16:creationId xmlns:a16="http://schemas.microsoft.com/office/drawing/2014/main" id="{0FC6EF2B-1FA2-3A4A-AB9A-043AE0CAA6BE}"/>
              </a:ext>
            </a:extLst>
          </p:cNvPr>
          <p:cNvSpPr/>
          <p:nvPr/>
        </p:nvSpPr>
        <p:spPr>
          <a:xfrm rot="5400000">
            <a:off x="895414" y="5066149"/>
            <a:ext cx="706205" cy="608797"/>
          </a:xfrm>
          <a:prstGeom prst="hexagon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7842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re 47">
            <a:extLst>
              <a:ext uri="{FF2B5EF4-FFF2-40B4-BE49-F238E27FC236}">
                <a16:creationId xmlns:a16="http://schemas.microsoft.com/office/drawing/2014/main" id="{25A4BBFF-0673-1F40-1AB6-CC72D773F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566" y="321589"/>
            <a:ext cx="8915400" cy="515123"/>
          </a:xfrm>
        </p:spPr>
        <p:txBody>
          <a:bodyPr>
            <a:normAutofit/>
          </a:bodyPr>
          <a:lstStyle/>
          <a:p>
            <a:pPr algn="l"/>
            <a:r>
              <a:rPr lang="fr-FR" sz="2400" b="1" dirty="0">
                <a:solidFill>
                  <a:srgbClr val="DE4C47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1.3.3 </a:t>
            </a:r>
            <a:r>
              <a:rPr lang="fr-FR" sz="24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Page d’accueil | </a:t>
            </a:r>
            <a:r>
              <a:rPr lang="fr-FR" sz="2400" dirty="0">
                <a:solidFill>
                  <a:srgbClr val="00426B"/>
                </a:solidFill>
                <a:latin typeface="Brandon Grotesque Regular" panose="020B0503020203060202"/>
                <a:ea typeface="Verdana" pitchFamily="34" charset="0"/>
                <a:cs typeface="Verdana" pitchFamily="34" charset="0"/>
              </a:rPr>
              <a:t>Bas de page</a:t>
            </a:r>
            <a:endParaRPr lang="fr-FR" sz="2400" dirty="0">
              <a:latin typeface="Brandon Grotesque Regular" panose="020B0503020203060202"/>
            </a:endParaRPr>
          </a:p>
        </p:txBody>
      </p:sp>
      <p:sp>
        <p:nvSpPr>
          <p:cNvPr id="9" name="Espace réservé du numéro de diapositive 1">
            <a:extLst>
              <a:ext uri="{FF2B5EF4-FFF2-40B4-BE49-F238E27FC236}">
                <a16:creationId xmlns:a16="http://schemas.microsoft.com/office/drawing/2014/main" id="{D55431A7-44E8-6EDF-CC7A-DAF68F31C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r"/>
            <a:fld id="{8F2E2700-39BE-455D-93EE-82BB179D4F20}" type="slidenum">
              <a:rPr lang="fr-FR" smtClean="0">
                <a:solidFill>
                  <a:schemeClr val="bg1">
                    <a:lumMod val="85000"/>
                  </a:schemeClr>
                </a:solidFill>
                <a:latin typeface="Brandon Grotesque Regular" panose="020B0503020203060202" pitchFamily="34" charset="77"/>
              </a:rPr>
              <a:pPr algn="r"/>
              <a:t>10</a:t>
            </a:fld>
            <a:endParaRPr lang="fr-FR" dirty="0">
              <a:solidFill>
                <a:schemeClr val="bg1">
                  <a:lumMod val="85000"/>
                </a:schemeClr>
              </a:solidFill>
              <a:latin typeface="Brandon Grotesque Regular" panose="020B0503020203060202" pitchFamily="34" charset="77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9A78905-F4A0-8717-BF60-AC60AC0E7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53690"/>
            <a:ext cx="9906000" cy="315061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D8B3A1E-25DE-F77C-6C77-EC7CC8C1C174}"/>
              </a:ext>
            </a:extLst>
          </p:cNvPr>
          <p:cNvSpPr txBox="1"/>
          <p:nvPr/>
        </p:nvSpPr>
        <p:spPr>
          <a:xfrm>
            <a:off x="200472" y="1220612"/>
            <a:ext cx="950505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dirty="0">
                <a:solidFill>
                  <a:srgbClr val="0042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Sur la page d’accueil, en bas de page, retrouvez tous les raccourcis et les informations légales : </a:t>
            </a:r>
            <a:endParaRPr lang="fr-FR" sz="1600" dirty="0">
              <a:solidFill>
                <a:srgbClr val="5AB4EA"/>
              </a:solidFill>
              <a:latin typeface="Brandon Grotesque Regular" panose="020B0503020203060202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16371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43EC548D-7296-5999-9FC5-5832A7E869C5}"/>
              </a:ext>
            </a:extLst>
          </p:cNvPr>
          <p:cNvSpPr txBox="1"/>
          <p:nvPr/>
        </p:nvSpPr>
        <p:spPr>
          <a:xfrm>
            <a:off x="182476" y="2748965"/>
            <a:ext cx="23363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rgbClr val="00426B"/>
                </a:solidFill>
                <a:effectLst/>
                <a:latin typeface="Brandon Grotesque Regular" panose="020B0503020203060202"/>
              </a:rPr>
              <a:t>Modification de mes identifiants de connexion :</a:t>
            </a:r>
          </a:p>
          <a:p>
            <a:endParaRPr lang="fr-FR" sz="1200" dirty="0">
              <a:solidFill>
                <a:srgbClr val="00436B"/>
              </a:solidFill>
              <a:latin typeface="Brandon Grotesque Regular" panose="020B0503020203060202"/>
              <a:ea typeface="Verdana" pitchFamily="34" charset="0"/>
              <a:cs typeface="Verdana" pitchFamily="34" charset="0"/>
            </a:endParaRPr>
          </a:p>
          <a:p>
            <a:r>
              <a:rPr lang="fr-FR" sz="1200" dirty="0">
                <a:solidFill>
                  <a:srgbClr val="00436B"/>
                </a:solidFill>
                <a:latin typeface="Brandon Grotesque Regular" panose="020B0503020203060202"/>
                <a:ea typeface="Verdana" pitchFamily="34" charset="0"/>
                <a:cs typeface="Verdana" pitchFamily="34" charset="0"/>
              </a:rPr>
              <a:t>Il est fortement conseillé d’utiliser une </a:t>
            </a:r>
            <a:r>
              <a:rPr lang="fr-FR" sz="1200" dirty="0">
                <a:solidFill>
                  <a:srgbClr val="00426B"/>
                </a:solidFill>
                <a:latin typeface="Brandon Grotesque Regular" panose="020B0503020203060202"/>
                <a:ea typeface="Verdana" pitchFamily="34" charset="0"/>
                <a:cs typeface="Verdana" pitchFamily="34" charset="0"/>
              </a:rPr>
              <a:t>adresse email professionnelle </a:t>
            </a:r>
            <a:r>
              <a:rPr lang="fr-FR" sz="1200" spc="-30" dirty="0">
                <a:solidFill>
                  <a:srgbClr val="00436B"/>
                </a:solidFill>
                <a:latin typeface="Brandon Grotesque Regular" panose="020B0503020203060202"/>
                <a:ea typeface="Verdana" pitchFamily="34" charset="0"/>
                <a:cs typeface="Verdana" pitchFamily="34" charset="0"/>
              </a:rPr>
              <a:t>pour gérer l’espace client entreprise.</a:t>
            </a:r>
          </a:p>
          <a:p>
            <a:endParaRPr lang="fr-FR" sz="1200" dirty="0">
              <a:solidFill>
                <a:srgbClr val="00436B"/>
              </a:solidFill>
              <a:latin typeface="Brandon Grotesque Regular" panose="020B0503020203060202"/>
              <a:ea typeface="Verdana" pitchFamily="34" charset="0"/>
              <a:cs typeface="Verdana" pitchFamily="34" charset="0"/>
            </a:endParaRPr>
          </a:p>
          <a:p>
            <a:r>
              <a:rPr lang="fr-FR" sz="1200" dirty="0">
                <a:solidFill>
                  <a:srgbClr val="00436B"/>
                </a:solidFill>
                <a:latin typeface="Brandon Grotesque Regular" panose="020B0503020203060202"/>
                <a:ea typeface="Verdana" pitchFamily="34" charset="0"/>
                <a:cs typeface="Verdana" pitchFamily="34" charset="0"/>
              </a:rPr>
              <a:t>Une fois que votre nouvelle adresse est rentrée cliquez sur le bouton « </a:t>
            </a:r>
            <a:r>
              <a:rPr lang="fr-FR" sz="1200" dirty="0">
                <a:solidFill>
                  <a:srgbClr val="00B6ED"/>
                </a:solidFill>
                <a:latin typeface="Brandon Grotesque Regular" panose="020B0503020203060202"/>
                <a:ea typeface="Verdana" pitchFamily="34" charset="0"/>
                <a:cs typeface="Verdana" pitchFamily="34" charset="0"/>
              </a:rPr>
              <a:t>Valider </a:t>
            </a:r>
            <a:r>
              <a:rPr lang="fr-FR" sz="1200" dirty="0">
                <a:solidFill>
                  <a:srgbClr val="00426B"/>
                </a:solidFill>
                <a:latin typeface="Brandon Grotesque Regular" panose="020B0503020203060202"/>
                <a:ea typeface="Verdana" pitchFamily="34" charset="0"/>
                <a:cs typeface="Verdana" pitchFamily="34" charset="0"/>
              </a:rPr>
              <a:t>»</a:t>
            </a:r>
            <a:r>
              <a:rPr lang="fr-FR" sz="1200" dirty="0">
                <a:solidFill>
                  <a:srgbClr val="00B6ED"/>
                </a:solidFill>
                <a:latin typeface="Brandon Grotesque Regular" panose="020B0503020203060202"/>
                <a:ea typeface="Verdana" pitchFamily="34" charset="0"/>
                <a:cs typeface="Verdana" pitchFamily="34" charset="0"/>
              </a:rPr>
              <a:t> </a:t>
            </a:r>
            <a:endParaRPr lang="fr-FR" sz="1200" dirty="0">
              <a:solidFill>
                <a:srgbClr val="00B6ED"/>
              </a:solidFill>
              <a:latin typeface="Brandon Grotesque Regular" panose="020B0503020203060202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CBED49C8-751D-60BF-FC96-48A9C0C32BAE}"/>
              </a:ext>
            </a:extLst>
          </p:cNvPr>
          <p:cNvSpPr txBox="1"/>
          <p:nvPr/>
        </p:nvSpPr>
        <p:spPr>
          <a:xfrm>
            <a:off x="2499385" y="925419"/>
            <a:ext cx="48294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rgbClr val="00426B"/>
                </a:solidFill>
                <a:latin typeface="Brandon Grotesque Regular" panose="020B0503020203060202"/>
                <a:ea typeface="Verdana" pitchFamily="34" charset="0"/>
                <a:cs typeface="Verdana" pitchFamily="34" charset="0"/>
              </a:rPr>
              <a:t>Cliquez sur le bouton «</a:t>
            </a:r>
            <a:r>
              <a:rPr lang="fr-FR" sz="1200" dirty="0">
                <a:solidFill>
                  <a:srgbClr val="00B6ED"/>
                </a:solidFill>
                <a:latin typeface="Brandon Grotesque Regular" panose="020B0503020203060202"/>
                <a:ea typeface="Verdana" pitchFamily="34" charset="0"/>
                <a:cs typeface="Verdana" pitchFamily="34" charset="0"/>
              </a:rPr>
              <a:t> Profil </a:t>
            </a:r>
            <a:r>
              <a:rPr lang="fr-FR" sz="1200" dirty="0">
                <a:solidFill>
                  <a:srgbClr val="00426B"/>
                </a:solidFill>
                <a:latin typeface="Brandon Grotesque Regular" panose="020B0503020203060202"/>
                <a:ea typeface="Verdana" pitchFamily="34" charset="0"/>
                <a:cs typeface="Verdana" pitchFamily="34" charset="0"/>
              </a:rPr>
              <a:t>»</a:t>
            </a:r>
            <a:r>
              <a:rPr lang="fr-FR" sz="1200" dirty="0">
                <a:solidFill>
                  <a:srgbClr val="00B6ED"/>
                </a:solidFill>
                <a:latin typeface="Brandon Grotesque Regular" panose="020B0503020203060202"/>
                <a:ea typeface="Verdana" pitchFamily="34" charset="0"/>
                <a:cs typeface="Verdana" pitchFamily="34" charset="0"/>
              </a:rPr>
              <a:t> </a:t>
            </a:r>
            <a:r>
              <a:rPr lang="fr-FR" sz="1200" dirty="0">
                <a:solidFill>
                  <a:srgbClr val="00426B"/>
                </a:solidFill>
                <a:latin typeface="Brandon Grotesque Regular" panose="020B0503020203060202"/>
                <a:ea typeface="Verdana" pitchFamily="34" charset="0"/>
                <a:cs typeface="Verdana" pitchFamily="34" charset="0"/>
              </a:rPr>
              <a:t>en haut à droite ou dans le menu sur l’onglet</a:t>
            </a:r>
            <a:r>
              <a:rPr lang="fr-FR" sz="1200" dirty="0">
                <a:solidFill>
                  <a:srgbClr val="5AB4EA"/>
                </a:solidFill>
                <a:latin typeface="Brandon Grotesque Regular" panose="020B0503020203060202"/>
                <a:ea typeface="Verdana" pitchFamily="34" charset="0"/>
                <a:cs typeface="Verdana" pitchFamily="34" charset="0"/>
              </a:rPr>
              <a:t> </a:t>
            </a:r>
            <a:r>
              <a:rPr lang="fr-FR" sz="1200" dirty="0">
                <a:solidFill>
                  <a:srgbClr val="00426B"/>
                </a:solidFill>
                <a:latin typeface="Brandon Grotesque Regular" panose="020B0503020203060202"/>
                <a:ea typeface="Verdana" pitchFamily="34" charset="0"/>
                <a:cs typeface="Verdana" pitchFamily="34" charset="0"/>
              </a:rPr>
              <a:t>«</a:t>
            </a:r>
            <a:r>
              <a:rPr lang="fr-FR" sz="1200" dirty="0">
                <a:solidFill>
                  <a:srgbClr val="00B6ED"/>
                </a:solidFill>
                <a:latin typeface="Brandon Grotesque Regular" panose="020B0503020203060202"/>
                <a:ea typeface="Verdana" pitchFamily="34" charset="0"/>
                <a:cs typeface="Verdana" pitchFamily="34" charset="0"/>
              </a:rPr>
              <a:t> démarches en ligne </a:t>
            </a:r>
            <a:r>
              <a:rPr lang="fr-FR" sz="1200" dirty="0">
                <a:solidFill>
                  <a:srgbClr val="00426B"/>
                </a:solidFill>
                <a:latin typeface="Brandon Grotesque Regular" panose="020B0503020203060202"/>
                <a:ea typeface="Verdana" pitchFamily="34" charset="0"/>
                <a:cs typeface="Verdana" pitchFamily="34" charset="0"/>
              </a:rPr>
              <a:t>» puis</a:t>
            </a:r>
            <a:r>
              <a:rPr lang="fr-FR" sz="1200" dirty="0">
                <a:solidFill>
                  <a:srgbClr val="00426B"/>
                </a:solidFill>
                <a:effectLst/>
                <a:latin typeface="Brandon Grotesque Regular" panose="020B0503020203060202"/>
              </a:rPr>
              <a:t> sélectionnez </a:t>
            </a:r>
            <a:r>
              <a:rPr lang="fr-FR" sz="1200" dirty="0">
                <a:solidFill>
                  <a:srgbClr val="00426B"/>
                </a:solidFill>
                <a:latin typeface="Brandon Grotesque Regular" panose="020B0503020203060202"/>
                <a:ea typeface="Verdana" pitchFamily="34" charset="0"/>
                <a:cs typeface="Verdana" pitchFamily="34" charset="0"/>
              </a:rPr>
              <a:t>«</a:t>
            </a:r>
            <a:r>
              <a:rPr lang="fr-FR" sz="1200" dirty="0">
                <a:solidFill>
                  <a:srgbClr val="00B6ED"/>
                </a:solidFill>
                <a:latin typeface="Brandon Grotesque Regular" panose="020B0503020203060202"/>
                <a:ea typeface="Verdana" pitchFamily="34" charset="0"/>
                <a:cs typeface="Verdana" pitchFamily="34" charset="0"/>
              </a:rPr>
              <a:t> Gestion du profil</a:t>
            </a:r>
            <a:r>
              <a:rPr lang="fr-FR" sz="1200" dirty="0">
                <a:solidFill>
                  <a:srgbClr val="00426B"/>
                </a:solidFill>
                <a:latin typeface="Brandon Grotesque Regular" panose="020B0503020203060202"/>
                <a:ea typeface="Verdana" pitchFamily="34" charset="0"/>
                <a:cs typeface="Verdana" pitchFamily="34" charset="0"/>
              </a:rPr>
              <a:t> »</a:t>
            </a:r>
            <a:r>
              <a:rPr lang="fr-FR" sz="1200" dirty="0">
                <a:solidFill>
                  <a:srgbClr val="00B6ED"/>
                </a:solidFill>
                <a:latin typeface="Brandon Grotesque Regular" panose="020B0503020203060202"/>
                <a:ea typeface="Verdana" pitchFamily="34" charset="0"/>
                <a:cs typeface="Verdana" pitchFamily="34" charset="0"/>
              </a:rPr>
              <a:t> </a:t>
            </a:r>
            <a:r>
              <a:rPr lang="fr-FR" sz="1200" dirty="0">
                <a:solidFill>
                  <a:srgbClr val="00426B"/>
                </a:solidFill>
                <a:effectLst/>
                <a:latin typeface="Brandon Grotesque Regular" panose="020B0503020203060202"/>
              </a:rPr>
              <a:t> </a:t>
            </a:r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499CE18C-D0E4-7972-6B3B-73131B49D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138" y="261314"/>
            <a:ext cx="8915400" cy="574490"/>
          </a:xfrm>
        </p:spPr>
        <p:txBody>
          <a:bodyPr>
            <a:normAutofit/>
          </a:bodyPr>
          <a:lstStyle/>
          <a:p>
            <a:pPr algn="l"/>
            <a:r>
              <a:rPr lang="fr-FR" sz="2400" b="1" dirty="0">
                <a:solidFill>
                  <a:srgbClr val="DE4C47"/>
                </a:solidFill>
                <a:latin typeface="Brandon Grotesque Regular" panose="020B0503020203060202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1.4. </a:t>
            </a:r>
            <a:r>
              <a:rPr lang="fr-FR" sz="24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Modifier mes informations</a:t>
            </a:r>
            <a:endParaRPr lang="fr-FR" sz="2400" dirty="0"/>
          </a:p>
        </p:txBody>
      </p:sp>
      <p:sp>
        <p:nvSpPr>
          <p:cNvPr id="9" name="Espace réservé du numéro de diapositive 1">
            <a:extLst>
              <a:ext uri="{FF2B5EF4-FFF2-40B4-BE49-F238E27FC236}">
                <a16:creationId xmlns:a16="http://schemas.microsoft.com/office/drawing/2014/main" id="{0771A0C9-5DB6-F6CE-0ACB-A0EAAC022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r"/>
            <a:fld id="{8F2E2700-39BE-455D-93EE-82BB179D4F20}" type="slidenum">
              <a:rPr lang="fr-FR" smtClean="0">
                <a:solidFill>
                  <a:schemeClr val="bg1">
                    <a:lumMod val="85000"/>
                  </a:schemeClr>
                </a:solidFill>
                <a:latin typeface="Brandon Grotesque Regular" panose="020B0503020203060202" pitchFamily="34" charset="77"/>
              </a:rPr>
              <a:pPr algn="r"/>
              <a:t>11</a:t>
            </a:fld>
            <a:endParaRPr lang="fr-FR" dirty="0">
              <a:solidFill>
                <a:schemeClr val="bg1">
                  <a:lumMod val="85000"/>
                </a:schemeClr>
              </a:solidFill>
              <a:latin typeface="Brandon Grotesque Regular" panose="020B0503020203060202" pitchFamily="34" charset="77"/>
            </a:endParaRP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4D0D8608-0621-1060-67C4-2D6A48632BEA}"/>
              </a:ext>
            </a:extLst>
          </p:cNvPr>
          <p:cNvGrpSpPr/>
          <p:nvPr/>
        </p:nvGrpSpPr>
        <p:grpSpPr>
          <a:xfrm>
            <a:off x="354355" y="980728"/>
            <a:ext cx="2042243" cy="935907"/>
            <a:chOff x="321773" y="994488"/>
            <a:chExt cx="2042243" cy="935907"/>
          </a:xfrm>
        </p:grpSpPr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13856A3E-5B02-5239-D6EE-605DFB1FDFF4}"/>
                </a:ext>
              </a:extLst>
            </p:cNvPr>
            <p:cNvGrpSpPr/>
            <p:nvPr/>
          </p:nvGrpSpPr>
          <p:grpSpPr>
            <a:xfrm>
              <a:off x="321773" y="994488"/>
              <a:ext cx="2042243" cy="935907"/>
              <a:chOff x="7019838" y="572131"/>
              <a:chExt cx="1142054" cy="523374"/>
            </a:xfrm>
          </p:grpSpPr>
          <p:pic>
            <p:nvPicPr>
              <p:cNvPr id="7" name="Image 6" descr="Une image contenant texte, capture d’écran, Visage humain, homme&#10;&#10;Description générée automatiquement">
                <a:extLst>
                  <a:ext uri="{FF2B5EF4-FFF2-40B4-BE49-F238E27FC236}">
                    <a16:creationId xmlns:a16="http://schemas.microsoft.com/office/drawing/2014/main" id="{23487696-C939-34B4-04C6-1D44C4D5856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532" t="1950" b="88745"/>
              <a:stretch/>
            </p:blipFill>
            <p:spPr>
              <a:xfrm>
                <a:off x="7019838" y="572131"/>
                <a:ext cx="1142054" cy="523374"/>
              </a:xfrm>
              <a:prstGeom prst="rect">
                <a:avLst/>
              </a:prstGeom>
            </p:spPr>
          </p:pic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5E95412-81D1-5D2A-6CC0-DCA113A9A0E3}"/>
                  </a:ext>
                </a:extLst>
              </p:cNvPr>
              <p:cNvSpPr/>
              <p:nvPr/>
            </p:nvSpPr>
            <p:spPr>
              <a:xfrm>
                <a:off x="7153432" y="783580"/>
                <a:ext cx="792088" cy="664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9BA4E24-0C5F-2B80-6599-6C2225DBAFA8}"/>
                </a:ext>
              </a:extLst>
            </p:cNvPr>
            <p:cNvSpPr/>
            <p:nvPr/>
          </p:nvSpPr>
          <p:spPr>
            <a:xfrm>
              <a:off x="1496616" y="1484323"/>
              <a:ext cx="666107" cy="350452"/>
            </a:xfrm>
            <a:prstGeom prst="rect">
              <a:avLst/>
            </a:prstGeom>
            <a:noFill/>
            <a:ln>
              <a:solidFill>
                <a:srgbClr val="00B6E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Brandon Grotesque Regular" panose="020B0503020203060202" pitchFamily="34" charset="77"/>
              </a:endParaRPr>
            </a:p>
          </p:txBody>
        </p:sp>
      </p:grp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4B990295-001F-E82F-E28E-B8A7D67F1723}"/>
              </a:ext>
            </a:extLst>
          </p:cNvPr>
          <p:cNvCxnSpPr>
            <a:cxnSpLocks/>
          </p:cNvCxnSpPr>
          <p:nvPr/>
        </p:nvCxnSpPr>
        <p:spPr>
          <a:xfrm flipH="1">
            <a:off x="1712640" y="1196752"/>
            <a:ext cx="683958" cy="162093"/>
          </a:xfrm>
          <a:prstGeom prst="straightConnector1">
            <a:avLst/>
          </a:prstGeom>
          <a:ln w="12700">
            <a:solidFill>
              <a:srgbClr val="00B6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9E237823-1602-F62D-8D94-2F784CD71284}"/>
              </a:ext>
            </a:extLst>
          </p:cNvPr>
          <p:cNvSpPr txBox="1"/>
          <p:nvPr/>
        </p:nvSpPr>
        <p:spPr>
          <a:xfrm>
            <a:off x="7328843" y="2093779"/>
            <a:ext cx="2515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00426B"/>
                </a:solidFill>
                <a:effectLst/>
                <a:latin typeface="Brandon Grotesque Regular" panose="020B0503020203060202"/>
              </a:rPr>
              <a:t>Mes informations générales actuelles</a:t>
            </a:r>
          </a:p>
        </p:txBody>
      </p:sp>
      <p:grpSp>
        <p:nvGrpSpPr>
          <p:cNvPr id="86" name="Groupe 85">
            <a:extLst>
              <a:ext uri="{FF2B5EF4-FFF2-40B4-BE49-F238E27FC236}">
                <a16:creationId xmlns:a16="http://schemas.microsoft.com/office/drawing/2014/main" id="{8846B150-3775-551B-512D-5BBF5D791C50}"/>
              </a:ext>
            </a:extLst>
          </p:cNvPr>
          <p:cNvGrpSpPr/>
          <p:nvPr/>
        </p:nvGrpSpPr>
        <p:grpSpPr>
          <a:xfrm>
            <a:off x="2748284" y="1916635"/>
            <a:ext cx="4404716" cy="4474632"/>
            <a:chOff x="2818822" y="1916635"/>
            <a:chExt cx="4404716" cy="4474632"/>
          </a:xfrm>
        </p:grpSpPr>
        <p:pic>
          <p:nvPicPr>
            <p:cNvPr id="12" name="Image 11" descr="Une image contenant texte, capture d’écran, logiciel, Page web&#10;&#10;Description générée automatiquement">
              <a:extLst>
                <a:ext uri="{FF2B5EF4-FFF2-40B4-BE49-F238E27FC236}">
                  <a16:creationId xmlns:a16="http://schemas.microsoft.com/office/drawing/2014/main" id="{B6093157-2FAC-BF7A-7C26-1E1C696C17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8822" y="1916635"/>
              <a:ext cx="4404716" cy="4474632"/>
            </a:xfrm>
            <a:prstGeom prst="rect">
              <a:avLst/>
            </a:prstGeom>
            <a:ln w="25400">
              <a:solidFill>
                <a:srgbClr val="00B6ED"/>
              </a:solidFill>
            </a:ln>
          </p:spPr>
        </p:pic>
        <p:grpSp>
          <p:nvGrpSpPr>
            <p:cNvPr id="19" name="Groupe 18">
              <a:extLst>
                <a:ext uri="{FF2B5EF4-FFF2-40B4-BE49-F238E27FC236}">
                  <a16:creationId xmlns:a16="http://schemas.microsoft.com/office/drawing/2014/main" id="{F6A6B8B0-BB74-E8C8-F99E-9CCCD16DB4BD}"/>
                </a:ext>
              </a:extLst>
            </p:cNvPr>
            <p:cNvGrpSpPr/>
            <p:nvPr/>
          </p:nvGrpSpPr>
          <p:grpSpPr>
            <a:xfrm>
              <a:off x="2999710" y="2394693"/>
              <a:ext cx="659520" cy="30600"/>
              <a:chOff x="2999710" y="2394693"/>
              <a:chExt cx="659520" cy="30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17" name="Encre 16">
                    <a:extLst>
                      <a:ext uri="{FF2B5EF4-FFF2-40B4-BE49-F238E27FC236}">
                        <a16:creationId xmlns:a16="http://schemas.microsoft.com/office/drawing/2014/main" id="{1C173C83-55B1-4919-0EE7-3E1F33F03808}"/>
                      </a:ext>
                    </a:extLst>
                  </p14:cNvPr>
                  <p14:cNvContentPartPr/>
                  <p14:nvPr/>
                </p14:nvContentPartPr>
                <p14:xfrm>
                  <a:off x="2999710" y="2402253"/>
                  <a:ext cx="627480" cy="23040"/>
                </p14:xfrm>
              </p:contentPart>
            </mc:Choice>
            <mc:Fallback xmlns="">
              <p:pic>
                <p:nvPicPr>
                  <p:cNvPr id="17" name="Encre 16">
                    <a:extLst>
                      <a:ext uri="{FF2B5EF4-FFF2-40B4-BE49-F238E27FC236}">
                        <a16:creationId xmlns:a16="http://schemas.microsoft.com/office/drawing/2014/main" id="{1C173C83-55B1-4919-0EE7-3E1F33F03808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982070" y="2384613"/>
                    <a:ext cx="663120" cy="58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18" name="Encre 17">
                    <a:extLst>
                      <a:ext uri="{FF2B5EF4-FFF2-40B4-BE49-F238E27FC236}">
                        <a16:creationId xmlns:a16="http://schemas.microsoft.com/office/drawing/2014/main" id="{D94C77C0-977B-D6F5-3E16-BB9DA7227DC5}"/>
                      </a:ext>
                    </a:extLst>
                  </p14:cNvPr>
                  <p14:cNvContentPartPr/>
                  <p14:nvPr/>
                </p14:nvContentPartPr>
                <p14:xfrm>
                  <a:off x="3305710" y="2394693"/>
                  <a:ext cx="353520" cy="16920"/>
                </p14:xfrm>
              </p:contentPart>
            </mc:Choice>
            <mc:Fallback xmlns="">
              <p:pic>
                <p:nvPicPr>
                  <p:cNvPr id="18" name="Encre 17">
                    <a:extLst>
                      <a:ext uri="{FF2B5EF4-FFF2-40B4-BE49-F238E27FC236}">
                        <a16:creationId xmlns:a16="http://schemas.microsoft.com/office/drawing/2014/main" id="{D94C77C0-977B-D6F5-3E16-BB9DA7227DC5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3287710" y="2377053"/>
                    <a:ext cx="389160" cy="5256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0" name="Encre 19">
                  <a:extLst>
                    <a:ext uri="{FF2B5EF4-FFF2-40B4-BE49-F238E27FC236}">
                      <a16:creationId xmlns:a16="http://schemas.microsoft.com/office/drawing/2014/main" id="{0EF79D31-F80D-9F04-05D6-7FE5A4A74A86}"/>
                    </a:ext>
                  </a:extLst>
                </p14:cNvPr>
                <p14:cNvContentPartPr/>
                <p14:nvPr/>
              </p14:nvContentPartPr>
              <p14:xfrm>
                <a:off x="2905390" y="2612133"/>
                <a:ext cx="795240" cy="64440"/>
              </p14:xfrm>
            </p:contentPart>
          </mc:Choice>
          <mc:Fallback xmlns="">
            <p:pic>
              <p:nvPicPr>
                <p:cNvPr id="20" name="Encre 19">
                  <a:extLst>
                    <a:ext uri="{FF2B5EF4-FFF2-40B4-BE49-F238E27FC236}">
                      <a16:creationId xmlns:a16="http://schemas.microsoft.com/office/drawing/2014/main" id="{0EF79D31-F80D-9F04-05D6-7FE5A4A74A8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887390" y="2594493"/>
                  <a:ext cx="8308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6" name="Encre 25">
                  <a:extLst>
                    <a:ext uri="{FF2B5EF4-FFF2-40B4-BE49-F238E27FC236}">
                      <a16:creationId xmlns:a16="http://schemas.microsoft.com/office/drawing/2014/main" id="{D76553D9-DBFA-D3F4-E097-3C3BA30E7130}"/>
                    </a:ext>
                  </a:extLst>
                </p14:cNvPr>
                <p14:cNvContentPartPr/>
                <p14:nvPr/>
              </p14:nvContentPartPr>
              <p14:xfrm>
                <a:off x="2977750" y="2836053"/>
                <a:ext cx="487080" cy="96480"/>
              </p14:xfrm>
            </p:contentPart>
          </mc:Choice>
          <mc:Fallback xmlns="">
            <p:pic>
              <p:nvPicPr>
                <p:cNvPr id="26" name="Encre 25">
                  <a:extLst>
                    <a:ext uri="{FF2B5EF4-FFF2-40B4-BE49-F238E27FC236}">
                      <a16:creationId xmlns:a16="http://schemas.microsoft.com/office/drawing/2014/main" id="{D76553D9-DBFA-D3F4-E097-3C3BA30E713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960110" y="2818413"/>
                  <a:ext cx="5227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8" name="Encre 27">
                  <a:extLst>
                    <a:ext uri="{FF2B5EF4-FFF2-40B4-BE49-F238E27FC236}">
                      <a16:creationId xmlns:a16="http://schemas.microsoft.com/office/drawing/2014/main" id="{EEF906A2-5BB9-5AD9-37CB-FFE6D75621EC}"/>
                    </a:ext>
                  </a:extLst>
                </p14:cNvPr>
                <p14:cNvContentPartPr/>
                <p14:nvPr/>
              </p14:nvContentPartPr>
              <p14:xfrm>
                <a:off x="5077630" y="2398653"/>
                <a:ext cx="945000" cy="10800"/>
              </p14:xfrm>
            </p:contentPart>
          </mc:Choice>
          <mc:Fallback xmlns="">
            <p:pic>
              <p:nvPicPr>
                <p:cNvPr id="28" name="Encre 27">
                  <a:extLst>
                    <a:ext uri="{FF2B5EF4-FFF2-40B4-BE49-F238E27FC236}">
                      <a16:creationId xmlns:a16="http://schemas.microsoft.com/office/drawing/2014/main" id="{EEF906A2-5BB9-5AD9-37CB-FFE6D75621E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059630" y="2380653"/>
                  <a:ext cx="9806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6" name="Encre 35">
                  <a:extLst>
                    <a:ext uri="{FF2B5EF4-FFF2-40B4-BE49-F238E27FC236}">
                      <a16:creationId xmlns:a16="http://schemas.microsoft.com/office/drawing/2014/main" id="{F72A22A3-E4AB-C157-2B6D-F9191DC4C1EC}"/>
                    </a:ext>
                  </a:extLst>
                </p14:cNvPr>
                <p14:cNvContentPartPr/>
                <p14:nvPr/>
              </p14:nvContentPartPr>
              <p14:xfrm>
                <a:off x="5809510" y="2543373"/>
                <a:ext cx="183600" cy="91800"/>
              </p14:xfrm>
            </p:contentPart>
          </mc:Choice>
          <mc:Fallback xmlns="">
            <p:pic>
              <p:nvPicPr>
                <p:cNvPr id="36" name="Encre 35">
                  <a:extLst>
                    <a:ext uri="{FF2B5EF4-FFF2-40B4-BE49-F238E27FC236}">
                      <a16:creationId xmlns:a16="http://schemas.microsoft.com/office/drawing/2014/main" id="{F72A22A3-E4AB-C157-2B6D-F9191DC4C1E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791870" y="2525373"/>
                  <a:ext cx="219240" cy="1274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3" name="Groupe 42">
              <a:extLst>
                <a:ext uri="{FF2B5EF4-FFF2-40B4-BE49-F238E27FC236}">
                  <a16:creationId xmlns:a16="http://schemas.microsoft.com/office/drawing/2014/main" id="{89ACF88A-7D41-560B-2F57-33EFD0FE10E8}"/>
                </a:ext>
              </a:extLst>
            </p:cNvPr>
            <p:cNvGrpSpPr/>
            <p:nvPr/>
          </p:nvGrpSpPr>
          <p:grpSpPr>
            <a:xfrm>
              <a:off x="4990870" y="2398293"/>
              <a:ext cx="1108080" cy="306720"/>
              <a:chOff x="4990870" y="2398293"/>
              <a:chExt cx="1108080" cy="3067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30" name="Encre 29">
                    <a:extLst>
                      <a:ext uri="{FF2B5EF4-FFF2-40B4-BE49-F238E27FC236}">
                        <a16:creationId xmlns:a16="http://schemas.microsoft.com/office/drawing/2014/main" id="{087FBCE4-A9C4-BB76-FDBC-83E0132A92E9}"/>
                      </a:ext>
                    </a:extLst>
                  </p14:cNvPr>
                  <p14:cNvContentPartPr/>
                  <p14:nvPr/>
                </p14:nvContentPartPr>
                <p14:xfrm>
                  <a:off x="5043430" y="2435373"/>
                  <a:ext cx="975960" cy="176760"/>
                </p14:xfrm>
              </p:contentPart>
            </mc:Choice>
            <mc:Fallback xmlns="">
              <p:pic>
                <p:nvPicPr>
                  <p:cNvPr id="30" name="Encre 29">
                    <a:extLst>
                      <a:ext uri="{FF2B5EF4-FFF2-40B4-BE49-F238E27FC236}">
                        <a16:creationId xmlns:a16="http://schemas.microsoft.com/office/drawing/2014/main" id="{087FBCE4-A9C4-BB76-FDBC-83E0132A92E9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5025430" y="2417373"/>
                    <a:ext cx="1011600" cy="212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32" name="Encre 31">
                    <a:extLst>
                      <a:ext uri="{FF2B5EF4-FFF2-40B4-BE49-F238E27FC236}">
                        <a16:creationId xmlns:a16="http://schemas.microsoft.com/office/drawing/2014/main" id="{6C674CDC-7647-1E6C-5D72-FEB2CFB0F6A2}"/>
                      </a:ext>
                    </a:extLst>
                  </p14:cNvPr>
                  <p14:cNvContentPartPr/>
                  <p14:nvPr/>
                </p14:nvContentPartPr>
                <p14:xfrm>
                  <a:off x="5545630" y="2479653"/>
                  <a:ext cx="434160" cy="225360"/>
                </p14:xfrm>
              </p:contentPart>
            </mc:Choice>
            <mc:Fallback xmlns="">
              <p:pic>
                <p:nvPicPr>
                  <p:cNvPr id="32" name="Encre 31">
                    <a:extLst>
                      <a:ext uri="{FF2B5EF4-FFF2-40B4-BE49-F238E27FC236}">
                        <a16:creationId xmlns:a16="http://schemas.microsoft.com/office/drawing/2014/main" id="{6C674CDC-7647-1E6C-5D72-FEB2CFB0F6A2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5527990" y="2462013"/>
                    <a:ext cx="469800" cy="261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40" name="Encre 39">
                    <a:extLst>
                      <a:ext uri="{FF2B5EF4-FFF2-40B4-BE49-F238E27FC236}">
                        <a16:creationId xmlns:a16="http://schemas.microsoft.com/office/drawing/2014/main" id="{CFBA78A4-3822-848C-60DB-F6E77482548C}"/>
                      </a:ext>
                    </a:extLst>
                  </p14:cNvPr>
                  <p14:cNvContentPartPr/>
                  <p14:nvPr/>
                </p14:nvContentPartPr>
                <p14:xfrm>
                  <a:off x="5761990" y="2398293"/>
                  <a:ext cx="336960" cy="8280"/>
                </p14:xfrm>
              </p:contentPart>
            </mc:Choice>
            <mc:Fallback xmlns="">
              <p:pic>
                <p:nvPicPr>
                  <p:cNvPr id="40" name="Encre 39">
                    <a:extLst>
                      <a:ext uri="{FF2B5EF4-FFF2-40B4-BE49-F238E27FC236}">
                        <a16:creationId xmlns:a16="http://schemas.microsoft.com/office/drawing/2014/main" id="{CFBA78A4-3822-848C-60DB-F6E77482548C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5743990" y="2380293"/>
                    <a:ext cx="372600" cy="43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42" name="Encre 41">
                    <a:extLst>
                      <a:ext uri="{FF2B5EF4-FFF2-40B4-BE49-F238E27FC236}">
                        <a16:creationId xmlns:a16="http://schemas.microsoft.com/office/drawing/2014/main" id="{D349BDE6-111B-8332-8802-647AF0F4BF4E}"/>
                      </a:ext>
                    </a:extLst>
                  </p14:cNvPr>
                  <p14:cNvContentPartPr/>
                  <p14:nvPr/>
                </p14:nvContentPartPr>
                <p14:xfrm>
                  <a:off x="4990870" y="2627613"/>
                  <a:ext cx="246240" cy="27000"/>
                </p14:xfrm>
              </p:contentPart>
            </mc:Choice>
            <mc:Fallback xmlns="">
              <p:pic>
                <p:nvPicPr>
                  <p:cNvPr id="42" name="Encre 41">
                    <a:extLst>
                      <a:ext uri="{FF2B5EF4-FFF2-40B4-BE49-F238E27FC236}">
                        <a16:creationId xmlns:a16="http://schemas.microsoft.com/office/drawing/2014/main" id="{D349BDE6-111B-8332-8802-647AF0F4BF4E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4972870" y="2609613"/>
                    <a:ext cx="281880" cy="6264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44" name="Encre 43">
                  <a:extLst>
                    <a:ext uri="{FF2B5EF4-FFF2-40B4-BE49-F238E27FC236}">
                      <a16:creationId xmlns:a16="http://schemas.microsoft.com/office/drawing/2014/main" id="{C5E25ABB-745A-1CC2-BFAF-578E0A4DF463}"/>
                    </a:ext>
                  </a:extLst>
                </p14:cNvPr>
                <p14:cNvContentPartPr/>
                <p14:nvPr/>
              </p14:nvContentPartPr>
              <p14:xfrm>
                <a:off x="5076190" y="2850453"/>
                <a:ext cx="160200" cy="34920"/>
              </p14:xfrm>
            </p:contentPart>
          </mc:Choice>
          <mc:Fallback xmlns="">
            <p:pic>
              <p:nvPicPr>
                <p:cNvPr id="44" name="Encre 43">
                  <a:extLst>
                    <a:ext uri="{FF2B5EF4-FFF2-40B4-BE49-F238E27FC236}">
                      <a16:creationId xmlns:a16="http://schemas.microsoft.com/office/drawing/2014/main" id="{C5E25ABB-745A-1CC2-BFAF-578E0A4DF46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058550" y="2832813"/>
                  <a:ext cx="1958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45" name="Encre 44">
                  <a:extLst>
                    <a:ext uri="{FF2B5EF4-FFF2-40B4-BE49-F238E27FC236}">
                      <a16:creationId xmlns:a16="http://schemas.microsoft.com/office/drawing/2014/main" id="{6EEFA8A4-09CB-011B-9B3D-EC2AE4583C8F}"/>
                    </a:ext>
                  </a:extLst>
                </p14:cNvPr>
                <p14:cNvContentPartPr/>
                <p14:nvPr/>
              </p14:nvContentPartPr>
              <p14:xfrm>
                <a:off x="3742750" y="3863906"/>
                <a:ext cx="383400" cy="34200"/>
              </p14:xfrm>
            </p:contentPart>
          </mc:Choice>
          <mc:Fallback xmlns="">
            <p:pic>
              <p:nvPicPr>
                <p:cNvPr id="45" name="Encre 44">
                  <a:extLst>
                    <a:ext uri="{FF2B5EF4-FFF2-40B4-BE49-F238E27FC236}">
                      <a16:creationId xmlns:a16="http://schemas.microsoft.com/office/drawing/2014/main" id="{6EEFA8A4-09CB-011B-9B3D-EC2AE4583C8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724750" y="3845906"/>
                  <a:ext cx="419040" cy="6984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7DB48D0E-D5DB-5B0C-236E-F555109DE3FA}"/>
              </a:ext>
            </a:extLst>
          </p:cNvPr>
          <p:cNvCxnSpPr>
            <a:cxnSpLocks/>
          </p:cNvCxnSpPr>
          <p:nvPr/>
        </p:nvCxnSpPr>
        <p:spPr>
          <a:xfrm flipH="1">
            <a:off x="5738972" y="2705013"/>
            <a:ext cx="1589871" cy="363947"/>
          </a:xfrm>
          <a:prstGeom prst="straightConnector1">
            <a:avLst/>
          </a:prstGeom>
          <a:ln w="12700">
            <a:solidFill>
              <a:srgbClr val="00B6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ZoneTexte 49">
            <a:extLst>
              <a:ext uri="{FF2B5EF4-FFF2-40B4-BE49-F238E27FC236}">
                <a16:creationId xmlns:a16="http://schemas.microsoft.com/office/drawing/2014/main" id="{4B5D75CF-B987-7497-DD74-256E85786FF7}"/>
              </a:ext>
            </a:extLst>
          </p:cNvPr>
          <p:cNvSpPr txBox="1"/>
          <p:nvPr/>
        </p:nvSpPr>
        <p:spPr>
          <a:xfrm>
            <a:off x="7328843" y="2535906"/>
            <a:ext cx="22356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436B"/>
                </a:solidFill>
                <a:latin typeface="Brandon Grotesque Regular" panose="020B0503020203060202"/>
                <a:ea typeface="Verdana" pitchFamily="34" charset="0"/>
                <a:cs typeface="Verdana" pitchFamily="34" charset="0"/>
              </a:rPr>
              <a:t>Cliquez sur ce bouton pour modifier mes informations.</a:t>
            </a:r>
          </a:p>
          <a:p>
            <a:endParaRPr lang="fr-FR" sz="1200" dirty="0">
              <a:solidFill>
                <a:srgbClr val="00436B"/>
              </a:solidFill>
              <a:latin typeface="Brandon Grotesque Regular" panose="020B0503020203060202"/>
              <a:ea typeface="Verdana" pitchFamily="34" charset="0"/>
              <a:cs typeface="Verdana" pitchFamily="34" charset="0"/>
            </a:endParaRPr>
          </a:p>
          <a:p>
            <a:r>
              <a:rPr lang="fr-FR" sz="1200" dirty="0">
                <a:solidFill>
                  <a:srgbClr val="00436B"/>
                </a:solidFill>
                <a:latin typeface="Brandon Grotesque Regular" panose="020B0503020203060202"/>
                <a:ea typeface="Verdana" pitchFamily="34" charset="0"/>
                <a:cs typeface="Verdana" pitchFamily="34" charset="0"/>
              </a:rPr>
              <a:t>Une page s’ouvre et vous permet de modifier vos informations. </a:t>
            </a:r>
          </a:p>
          <a:p>
            <a:r>
              <a:rPr lang="fr-FR" sz="1200" dirty="0">
                <a:solidFill>
                  <a:srgbClr val="00436B"/>
                </a:solidFill>
                <a:latin typeface="Brandon Grotesque Regular" panose="020B0503020203060202"/>
                <a:ea typeface="Verdana" pitchFamily="34" charset="0"/>
                <a:cs typeface="Verdana" pitchFamily="34" charset="0"/>
              </a:rPr>
              <a:t>Pour enregistrer les modifications cliquez sur le bouton « </a:t>
            </a:r>
            <a:r>
              <a:rPr lang="fr-FR" sz="1200" dirty="0">
                <a:solidFill>
                  <a:srgbClr val="00B6ED"/>
                </a:solidFill>
                <a:latin typeface="Brandon Grotesque Regular" panose="020B0503020203060202"/>
                <a:ea typeface="Verdana" pitchFamily="34" charset="0"/>
                <a:cs typeface="Verdana" pitchFamily="34" charset="0"/>
              </a:rPr>
              <a:t>Valider</a:t>
            </a:r>
            <a:r>
              <a:rPr lang="fr-FR" sz="1200" dirty="0">
                <a:solidFill>
                  <a:srgbClr val="0042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 »</a:t>
            </a:r>
            <a:endParaRPr lang="fr-FR" sz="1200" dirty="0">
              <a:solidFill>
                <a:srgbClr val="00B6ED"/>
              </a:solidFill>
              <a:latin typeface="Brandon Grotesque Regular" panose="020B0503020203060202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87" name="Groupe 86">
            <a:extLst>
              <a:ext uri="{FF2B5EF4-FFF2-40B4-BE49-F238E27FC236}">
                <a16:creationId xmlns:a16="http://schemas.microsoft.com/office/drawing/2014/main" id="{B456222F-EB25-CB69-1E4C-BDDAC740DA50}"/>
              </a:ext>
            </a:extLst>
          </p:cNvPr>
          <p:cNvGrpSpPr/>
          <p:nvPr/>
        </p:nvGrpSpPr>
        <p:grpSpPr>
          <a:xfrm>
            <a:off x="7328843" y="4098401"/>
            <a:ext cx="2434578" cy="1913678"/>
            <a:chOff x="7399381" y="3659229"/>
            <a:chExt cx="2434578" cy="1913678"/>
          </a:xfrm>
        </p:grpSpPr>
        <p:pic>
          <p:nvPicPr>
            <p:cNvPr id="52" name="Image 51" descr="Une image contenant texte, nombre, Police, reçu&#10;&#10;Description générée automatiquement">
              <a:extLst>
                <a:ext uri="{FF2B5EF4-FFF2-40B4-BE49-F238E27FC236}">
                  <a16:creationId xmlns:a16="http://schemas.microsoft.com/office/drawing/2014/main" id="{996CF6B1-E095-9793-9472-1C47ADA736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6"/>
            <a:stretch/>
          </p:blipFill>
          <p:spPr>
            <a:xfrm>
              <a:off x="7399381" y="3659229"/>
              <a:ext cx="2434578" cy="1913678"/>
            </a:xfrm>
            <a:prstGeom prst="rect">
              <a:avLst/>
            </a:prstGeom>
            <a:ln w="28575">
              <a:solidFill>
                <a:srgbClr val="5AB4EA"/>
              </a:solidFill>
            </a:ln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53" name="Encre 52">
                  <a:extLst>
                    <a:ext uri="{FF2B5EF4-FFF2-40B4-BE49-F238E27FC236}">
                      <a16:creationId xmlns:a16="http://schemas.microsoft.com/office/drawing/2014/main" id="{518D0307-CE04-D082-8F36-B36F0CE3B6A4}"/>
                    </a:ext>
                  </a:extLst>
                </p14:cNvPr>
                <p14:cNvContentPartPr/>
                <p14:nvPr/>
              </p14:nvContentPartPr>
              <p14:xfrm>
                <a:off x="8707095" y="4180380"/>
                <a:ext cx="204120" cy="11160"/>
              </p14:xfrm>
            </p:contentPart>
          </mc:Choice>
          <mc:Fallback xmlns="">
            <p:pic>
              <p:nvPicPr>
                <p:cNvPr id="53" name="Encre 52">
                  <a:extLst>
                    <a:ext uri="{FF2B5EF4-FFF2-40B4-BE49-F238E27FC236}">
                      <a16:creationId xmlns:a16="http://schemas.microsoft.com/office/drawing/2014/main" id="{518D0307-CE04-D082-8F36-B36F0CE3B6A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689455" y="4162380"/>
                  <a:ext cx="2397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54" name="Encre 53">
                  <a:extLst>
                    <a:ext uri="{FF2B5EF4-FFF2-40B4-BE49-F238E27FC236}">
                      <a16:creationId xmlns:a16="http://schemas.microsoft.com/office/drawing/2014/main" id="{C999D845-461A-C426-4AF2-FBFDC53412AD}"/>
                    </a:ext>
                  </a:extLst>
                </p14:cNvPr>
                <p14:cNvContentPartPr/>
                <p14:nvPr/>
              </p14:nvContentPartPr>
              <p14:xfrm>
                <a:off x="7515135" y="4187940"/>
                <a:ext cx="56520" cy="2880"/>
              </p14:xfrm>
            </p:contentPart>
          </mc:Choice>
          <mc:Fallback xmlns="">
            <p:pic>
              <p:nvPicPr>
                <p:cNvPr id="54" name="Encre 53">
                  <a:extLst>
                    <a:ext uri="{FF2B5EF4-FFF2-40B4-BE49-F238E27FC236}">
                      <a16:creationId xmlns:a16="http://schemas.microsoft.com/office/drawing/2014/main" id="{C999D845-461A-C426-4AF2-FBFDC53412A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497495" y="4169940"/>
                  <a:ext cx="921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55" name="Encre 54">
                  <a:extLst>
                    <a:ext uri="{FF2B5EF4-FFF2-40B4-BE49-F238E27FC236}">
                      <a16:creationId xmlns:a16="http://schemas.microsoft.com/office/drawing/2014/main" id="{B8EF219E-6B66-85A3-691F-8D35F9C23312}"/>
                    </a:ext>
                  </a:extLst>
                </p14:cNvPr>
                <p14:cNvContentPartPr/>
                <p14:nvPr/>
              </p14:nvContentPartPr>
              <p14:xfrm>
                <a:off x="7501815" y="3989940"/>
                <a:ext cx="127800" cy="1440"/>
              </p14:xfrm>
            </p:contentPart>
          </mc:Choice>
          <mc:Fallback xmlns="">
            <p:pic>
              <p:nvPicPr>
                <p:cNvPr id="55" name="Encre 54">
                  <a:extLst>
                    <a:ext uri="{FF2B5EF4-FFF2-40B4-BE49-F238E27FC236}">
                      <a16:creationId xmlns:a16="http://schemas.microsoft.com/office/drawing/2014/main" id="{B8EF219E-6B66-85A3-691F-8D35F9C2331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484175" y="3972300"/>
                  <a:ext cx="1634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6" name="Encre 55">
                  <a:extLst>
                    <a:ext uri="{FF2B5EF4-FFF2-40B4-BE49-F238E27FC236}">
                      <a16:creationId xmlns:a16="http://schemas.microsoft.com/office/drawing/2014/main" id="{F13429C6-547E-AFAE-B82E-376EA916FE45}"/>
                    </a:ext>
                  </a:extLst>
                </p14:cNvPr>
                <p14:cNvContentPartPr/>
                <p14:nvPr/>
              </p14:nvContentPartPr>
              <p14:xfrm>
                <a:off x="7509015" y="4588980"/>
                <a:ext cx="140040" cy="11880"/>
              </p14:xfrm>
            </p:contentPart>
          </mc:Choice>
          <mc:Fallback xmlns="">
            <p:pic>
              <p:nvPicPr>
                <p:cNvPr id="56" name="Encre 55">
                  <a:extLst>
                    <a:ext uri="{FF2B5EF4-FFF2-40B4-BE49-F238E27FC236}">
                      <a16:creationId xmlns:a16="http://schemas.microsoft.com/office/drawing/2014/main" id="{F13429C6-547E-AFAE-B82E-376EA916FE4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491015" y="4571340"/>
                  <a:ext cx="1756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7" name="Encre 56">
                  <a:extLst>
                    <a:ext uri="{FF2B5EF4-FFF2-40B4-BE49-F238E27FC236}">
                      <a16:creationId xmlns:a16="http://schemas.microsoft.com/office/drawing/2014/main" id="{38090142-CBB3-01DC-B1BD-C856BEE826FF}"/>
                    </a:ext>
                  </a:extLst>
                </p14:cNvPr>
                <p14:cNvContentPartPr/>
                <p14:nvPr/>
              </p14:nvContentPartPr>
              <p14:xfrm>
                <a:off x="7516575" y="4788780"/>
                <a:ext cx="79920" cy="6840"/>
              </p14:xfrm>
            </p:contentPart>
          </mc:Choice>
          <mc:Fallback xmlns="">
            <p:pic>
              <p:nvPicPr>
                <p:cNvPr id="57" name="Encre 56">
                  <a:extLst>
                    <a:ext uri="{FF2B5EF4-FFF2-40B4-BE49-F238E27FC236}">
                      <a16:creationId xmlns:a16="http://schemas.microsoft.com/office/drawing/2014/main" id="{38090142-CBB3-01DC-B1BD-C856BEE826F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498935" y="4770780"/>
                  <a:ext cx="1155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8" name="Encre 57">
                  <a:extLst>
                    <a:ext uri="{FF2B5EF4-FFF2-40B4-BE49-F238E27FC236}">
                      <a16:creationId xmlns:a16="http://schemas.microsoft.com/office/drawing/2014/main" id="{1224337B-9F6D-AD11-D80F-FE53CE41C950}"/>
                    </a:ext>
                  </a:extLst>
                </p14:cNvPr>
                <p14:cNvContentPartPr/>
                <p14:nvPr/>
              </p14:nvContentPartPr>
              <p14:xfrm>
                <a:off x="7514055" y="4385580"/>
                <a:ext cx="673560" cy="8280"/>
              </p14:xfrm>
            </p:contentPart>
          </mc:Choice>
          <mc:Fallback xmlns="">
            <p:pic>
              <p:nvPicPr>
                <p:cNvPr id="58" name="Encre 57">
                  <a:extLst>
                    <a:ext uri="{FF2B5EF4-FFF2-40B4-BE49-F238E27FC236}">
                      <a16:creationId xmlns:a16="http://schemas.microsoft.com/office/drawing/2014/main" id="{1224337B-9F6D-AD11-D80F-FE53CE41C95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496055" y="4367580"/>
                  <a:ext cx="709200" cy="4392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62" name="Connecteur droit avec flèche 61">
            <a:extLst>
              <a:ext uri="{FF2B5EF4-FFF2-40B4-BE49-F238E27FC236}">
                <a16:creationId xmlns:a16="http://schemas.microsoft.com/office/drawing/2014/main" id="{92374ABF-FB55-07B5-83B6-D5C0BB2B8418}"/>
              </a:ext>
            </a:extLst>
          </p:cNvPr>
          <p:cNvCxnSpPr>
            <a:cxnSpLocks/>
          </p:cNvCxnSpPr>
          <p:nvPr/>
        </p:nvCxnSpPr>
        <p:spPr>
          <a:xfrm>
            <a:off x="8893949" y="3898106"/>
            <a:ext cx="0" cy="1844345"/>
          </a:xfrm>
          <a:prstGeom prst="straightConnector1">
            <a:avLst/>
          </a:prstGeom>
          <a:ln w="12700">
            <a:solidFill>
              <a:srgbClr val="00B6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>
            <a:extLst>
              <a:ext uri="{FF2B5EF4-FFF2-40B4-BE49-F238E27FC236}">
                <a16:creationId xmlns:a16="http://schemas.microsoft.com/office/drawing/2014/main" id="{38160797-1C34-0969-7B89-46E94230FEF4}"/>
              </a:ext>
            </a:extLst>
          </p:cNvPr>
          <p:cNvCxnSpPr>
            <a:cxnSpLocks/>
          </p:cNvCxnSpPr>
          <p:nvPr/>
        </p:nvCxnSpPr>
        <p:spPr>
          <a:xfrm flipV="1">
            <a:off x="2414403" y="3573016"/>
            <a:ext cx="420449" cy="254687"/>
          </a:xfrm>
          <a:prstGeom prst="straightConnector1">
            <a:avLst/>
          </a:prstGeom>
          <a:ln w="12700">
            <a:solidFill>
              <a:srgbClr val="00B6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ZoneTexte 67">
            <a:extLst>
              <a:ext uri="{FF2B5EF4-FFF2-40B4-BE49-F238E27FC236}">
                <a16:creationId xmlns:a16="http://schemas.microsoft.com/office/drawing/2014/main" id="{48FCDED6-D369-4D0A-EE65-F9E0B95962A4}"/>
              </a:ext>
            </a:extLst>
          </p:cNvPr>
          <p:cNvSpPr txBox="1"/>
          <p:nvPr/>
        </p:nvSpPr>
        <p:spPr>
          <a:xfrm>
            <a:off x="302756" y="5089740"/>
            <a:ext cx="22340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Pour modifier votre mot de passe choisissez en un qui  respecte les </a:t>
            </a:r>
            <a:r>
              <a:rPr lang="fr-FR" sz="1200" dirty="0">
                <a:solidFill>
                  <a:srgbClr val="0042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consignes de sécurité</a:t>
            </a:r>
            <a:r>
              <a:rPr lang="fr-FR" sz="1200" dirty="0">
                <a:solidFill>
                  <a:srgbClr val="5AB4EA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 </a:t>
            </a:r>
            <a:r>
              <a:rPr lang="fr-FR" sz="12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puis cliquez sur le bouton « </a:t>
            </a:r>
            <a:r>
              <a:rPr lang="fr-FR" sz="1200" dirty="0">
                <a:solidFill>
                  <a:srgbClr val="00B6ED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Valider</a:t>
            </a:r>
            <a:r>
              <a:rPr lang="fr-FR" sz="1200" dirty="0">
                <a:solidFill>
                  <a:srgbClr val="0042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 »</a:t>
            </a:r>
            <a:endParaRPr lang="fr-FR" sz="1200" dirty="0">
              <a:solidFill>
                <a:srgbClr val="00426B"/>
              </a:solidFill>
              <a:latin typeface="Brandon Grotesque Regular" panose="020B0503020203060202" pitchFamily="34" charset="77"/>
            </a:endParaRPr>
          </a:p>
        </p:txBody>
      </p:sp>
      <p:cxnSp>
        <p:nvCxnSpPr>
          <p:cNvPr id="70" name="Connecteur droit avec flèche 69">
            <a:extLst>
              <a:ext uri="{FF2B5EF4-FFF2-40B4-BE49-F238E27FC236}">
                <a16:creationId xmlns:a16="http://schemas.microsoft.com/office/drawing/2014/main" id="{2109D448-DB4F-2A08-E959-9FA4594A562C}"/>
              </a:ext>
            </a:extLst>
          </p:cNvPr>
          <p:cNvCxnSpPr>
            <a:cxnSpLocks/>
            <a:stCxn id="68" idx="3"/>
          </p:cNvCxnSpPr>
          <p:nvPr/>
        </p:nvCxnSpPr>
        <p:spPr>
          <a:xfrm>
            <a:off x="2536772" y="5505239"/>
            <a:ext cx="1004800" cy="372033"/>
          </a:xfrm>
          <a:prstGeom prst="straightConnector1">
            <a:avLst/>
          </a:prstGeom>
          <a:ln w="12700">
            <a:solidFill>
              <a:srgbClr val="00B6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avec flèche 73">
            <a:extLst>
              <a:ext uri="{FF2B5EF4-FFF2-40B4-BE49-F238E27FC236}">
                <a16:creationId xmlns:a16="http://schemas.microsoft.com/office/drawing/2014/main" id="{1D9D947A-CD9B-4417-0DA5-9B350F8A56D8}"/>
              </a:ext>
            </a:extLst>
          </p:cNvPr>
          <p:cNvCxnSpPr>
            <a:cxnSpLocks/>
          </p:cNvCxnSpPr>
          <p:nvPr/>
        </p:nvCxnSpPr>
        <p:spPr>
          <a:xfrm>
            <a:off x="1712640" y="5877272"/>
            <a:ext cx="3535853" cy="281570"/>
          </a:xfrm>
          <a:prstGeom prst="straightConnector1">
            <a:avLst/>
          </a:prstGeom>
          <a:ln w="12700">
            <a:solidFill>
              <a:srgbClr val="00B6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avec flèche 75">
            <a:extLst>
              <a:ext uri="{FF2B5EF4-FFF2-40B4-BE49-F238E27FC236}">
                <a16:creationId xmlns:a16="http://schemas.microsoft.com/office/drawing/2014/main" id="{AE07F83F-2D3B-E2B9-E89E-B09E99819E70}"/>
              </a:ext>
            </a:extLst>
          </p:cNvPr>
          <p:cNvCxnSpPr>
            <a:cxnSpLocks/>
          </p:cNvCxnSpPr>
          <p:nvPr/>
        </p:nvCxnSpPr>
        <p:spPr>
          <a:xfrm flipV="1">
            <a:off x="1280592" y="4459135"/>
            <a:ext cx="3692300" cy="102845"/>
          </a:xfrm>
          <a:prstGeom prst="straightConnector1">
            <a:avLst/>
          </a:prstGeom>
          <a:ln w="12700">
            <a:solidFill>
              <a:srgbClr val="00B6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Image 79" descr="Une image contenant texte, logiciel, capture d’écran, Icône d’ordinateur&#10;&#10;Description générée automatiquement">
            <a:extLst>
              <a:ext uri="{FF2B5EF4-FFF2-40B4-BE49-F238E27FC236}">
                <a16:creationId xmlns:a16="http://schemas.microsoft.com/office/drawing/2014/main" id="{19D9D6E2-0E4B-94AD-A511-BF68DEE3BE2A}"/>
              </a:ext>
            </a:extLst>
          </p:cNvPr>
          <p:cNvPicPr>
            <a:picLocks noChangeAspect="1"/>
          </p:cNvPicPr>
          <p:nvPr/>
        </p:nvPicPr>
        <p:blipFill rotWithShape="1"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25" t="18718" r="51547" b="62119"/>
          <a:stretch/>
        </p:blipFill>
        <p:spPr>
          <a:xfrm>
            <a:off x="7580635" y="275490"/>
            <a:ext cx="1759527" cy="1631016"/>
          </a:xfrm>
          <a:prstGeom prst="rect">
            <a:avLst/>
          </a:prstGeom>
        </p:spPr>
      </p:pic>
      <p:cxnSp>
        <p:nvCxnSpPr>
          <p:cNvPr id="81" name="Connecteur droit avec flèche 80">
            <a:extLst>
              <a:ext uri="{FF2B5EF4-FFF2-40B4-BE49-F238E27FC236}">
                <a16:creationId xmlns:a16="http://schemas.microsoft.com/office/drawing/2014/main" id="{E761C377-600E-515D-2CF4-C428BC765E78}"/>
              </a:ext>
            </a:extLst>
          </p:cNvPr>
          <p:cNvCxnSpPr>
            <a:cxnSpLocks/>
          </p:cNvCxnSpPr>
          <p:nvPr/>
        </p:nvCxnSpPr>
        <p:spPr>
          <a:xfrm>
            <a:off x="7028762" y="1389361"/>
            <a:ext cx="674765" cy="90409"/>
          </a:xfrm>
          <a:prstGeom prst="straightConnector1">
            <a:avLst/>
          </a:prstGeom>
          <a:ln w="12700">
            <a:solidFill>
              <a:srgbClr val="00B6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2E75971A-5576-C20A-2974-F10C3F5D43AC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6753200" y="2232279"/>
            <a:ext cx="575643" cy="177174"/>
          </a:xfrm>
          <a:prstGeom prst="straightConnector1">
            <a:avLst/>
          </a:prstGeom>
          <a:ln w="12700">
            <a:solidFill>
              <a:srgbClr val="00B6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906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42F7EBA-E7E5-C633-8D9B-50FF410CD6F9}"/>
              </a:ext>
            </a:extLst>
          </p:cNvPr>
          <p:cNvSpPr/>
          <p:nvPr/>
        </p:nvSpPr>
        <p:spPr>
          <a:xfrm>
            <a:off x="-30635" y="-171400"/>
            <a:ext cx="9993560" cy="7200800"/>
          </a:xfrm>
          <a:prstGeom prst="rect">
            <a:avLst/>
          </a:prstGeom>
          <a:solidFill>
            <a:srgbClr val="CFEB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Hexagone 2">
            <a:extLst>
              <a:ext uri="{FF2B5EF4-FFF2-40B4-BE49-F238E27FC236}">
                <a16:creationId xmlns:a16="http://schemas.microsoft.com/office/drawing/2014/main" id="{E413F924-9E78-A3BF-9EE4-003EAC7024C3}"/>
              </a:ext>
            </a:extLst>
          </p:cNvPr>
          <p:cNvSpPr/>
          <p:nvPr/>
        </p:nvSpPr>
        <p:spPr>
          <a:xfrm rot="5400000">
            <a:off x="4025542" y="1836179"/>
            <a:ext cx="1962879" cy="1692138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CB8C624-2946-AFEC-4E3E-3EC190D88092}"/>
              </a:ext>
            </a:extLst>
          </p:cNvPr>
          <p:cNvSpPr txBox="1"/>
          <p:nvPr/>
        </p:nvSpPr>
        <p:spPr>
          <a:xfrm>
            <a:off x="4675799" y="2132856"/>
            <a:ext cx="6623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b="1" dirty="0">
                <a:solidFill>
                  <a:srgbClr val="DE4C47"/>
                </a:solidFill>
                <a:latin typeface="Brandon Grotesque Bold" panose="020B0503020203060202" pitchFamily="34" charset="77"/>
              </a:rPr>
              <a:t>2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7637B68-57B5-1CDA-47B3-2E17BDBDF3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930" y="3909249"/>
            <a:ext cx="8420100" cy="1470025"/>
          </a:xfrm>
        </p:spPr>
        <p:txBody>
          <a:bodyPr>
            <a:normAutofit/>
          </a:bodyPr>
          <a:lstStyle/>
          <a:p>
            <a:r>
              <a:rPr lang="fr-FR" altLang="fr-FR" sz="6000" b="1" dirty="0">
                <a:solidFill>
                  <a:srgbClr val="DE4C47"/>
                </a:solidFill>
                <a:latin typeface="Brandon Grotesque Bold" panose="020B0503020203060202" pitchFamily="34" charset="77"/>
              </a:rPr>
              <a:t>Mon entreprise</a:t>
            </a:r>
            <a:endParaRPr lang="fr-FR" sz="6000" dirty="0">
              <a:solidFill>
                <a:srgbClr val="DE4C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517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>
            <a:extLst>
              <a:ext uri="{FF2B5EF4-FFF2-40B4-BE49-F238E27FC236}">
                <a16:creationId xmlns:a16="http://schemas.microsoft.com/office/drawing/2014/main" id="{21B6F454-0320-5599-BEE1-D9C964DF0CC0}"/>
              </a:ext>
            </a:extLst>
          </p:cNvPr>
          <p:cNvGrpSpPr/>
          <p:nvPr/>
        </p:nvGrpSpPr>
        <p:grpSpPr>
          <a:xfrm>
            <a:off x="344488" y="2060057"/>
            <a:ext cx="4901627" cy="4033239"/>
            <a:chOff x="344488" y="2060057"/>
            <a:chExt cx="4901627" cy="4033239"/>
          </a:xfrm>
        </p:grpSpPr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B84CB0EC-C4DE-067C-122E-DB8DD774E639}"/>
                </a:ext>
              </a:extLst>
            </p:cNvPr>
            <p:cNvGrpSpPr/>
            <p:nvPr/>
          </p:nvGrpSpPr>
          <p:grpSpPr>
            <a:xfrm>
              <a:off x="344488" y="2060057"/>
              <a:ext cx="4901627" cy="4033239"/>
              <a:chOff x="1624051" y="783580"/>
              <a:chExt cx="6537841" cy="5303615"/>
            </a:xfrm>
          </p:grpSpPr>
          <p:grpSp>
            <p:nvGrpSpPr>
              <p:cNvPr id="11" name="Groupe 10">
                <a:extLst>
                  <a:ext uri="{FF2B5EF4-FFF2-40B4-BE49-F238E27FC236}">
                    <a16:creationId xmlns:a16="http://schemas.microsoft.com/office/drawing/2014/main" id="{CA7EE1DF-C928-9624-5022-CD95C55483F6}"/>
                  </a:ext>
                </a:extLst>
              </p:cNvPr>
              <p:cNvGrpSpPr/>
              <p:nvPr/>
            </p:nvGrpSpPr>
            <p:grpSpPr>
              <a:xfrm>
                <a:off x="1624051" y="1138500"/>
                <a:ext cx="6537841" cy="4948695"/>
                <a:chOff x="1536210" y="1580918"/>
                <a:chExt cx="6537841" cy="4948695"/>
              </a:xfrm>
            </p:grpSpPr>
            <p:pic>
              <p:nvPicPr>
                <p:cNvPr id="15" name="Image 14" descr="Une image contenant texte, capture d’écran, Visage humain, homme&#10;&#10;Description générée automatiquement">
                  <a:extLst>
                    <a:ext uri="{FF2B5EF4-FFF2-40B4-BE49-F238E27FC236}">
                      <a16:creationId xmlns:a16="http://schemas.microsoft.com/office/drawing/2014/main" id="{2FCA66E7-ABC4-2D62-740E-7557115D7AB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2020"/>
                <a:stretch/>
              </p:blipFill>
              <p:spPr>
                <a:xfrm>
                  <a:off x="1536210" y="1580918"/>
                  <a:ext cx="6537841" cy="4948695"/>
                </a:xfrm>
                <a:prstGeom prst="rect">
                  <a:avLst/>
                </a:prstGeom>
              </p:spPr>
            </p:pic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AEF02863-A60A-AD76-F107-B405CFCFE66C}"/>
                    </a:ext>
                  </a:extLst>
                </p:cNvPr>
                <p:cNvSpPr/>
                <p:nvPr/>
              </p:nvSpPr>
              <p:spPr>
                <a:xfrm>
                  <a:off x="3656856" y="2306644"/>
                  <a:ext cx="1872208" cy="237018"/>
                </a:xfrm>
                <a:prstGeom prst="rect">
                  <a:avLst/>
                </a:prstGeom>
                <a:solidFill>
                  <a:srgbClr val="E6ECEE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9A02166-0767-05F0-B857-A9E09115666C}"/>
                  </a:ext>
                </a:extLst>
              </p:cNvPr>
              <p:cNvSpPr/>
              <p:nvPr/>
            </p:nvSpPr>
            <p:spPr>
              <a:xfrm>
                <a:off x="7153432" y="783580"/>
                <a:ext cx="792088" cy="664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pic>
          <p:nvPicPr>
            <p:cNvPr id="6" name="Image 5" descr="Une image contenant texte, ordinateur, ordinateur portable, homme&#10;&#10;Description générée automatiquement">
              <a:extLst>
                <a:ext uri="{FF2B5EF4-FFF2-40B4-BE49-F238E27FC236}">
                  <a16:creationId xmlns:a16="http://schemas.microsoft.com/office/drawing/2014/main" id="{1B2E4054-7831-AE11-DD69-4BEA89B74E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252" y="3221514"/>
              <a:ext cx="4561065" cy="1272297"/>
            </a:xfrm>
            <a:prstGeom prst="rect">
              <a:avLst/>
            </a:prstGeom>
          </p:spPr>
        </p:pic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6504B625-5599-7F4E-2019-75BE0728C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496" y="296582"/>
            <a:ext cx="8915400" cy="523220"/>
          </a:xfrm>
        </p:spPr>
        <p:txBody>
          <a:bodyPr>
            <a:normAutofit/>
          </a:bodyPr>
          <a:lstStyle/>
          <a:p>
            <a:pPr algn="l"/>
            <a:r>
              <a:rPr lang="fr-FR" sz="2400" b="1" dirty="0">
                <a:solidFill>
                  <a:srgbClr val="DE4C47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2.1. </a:t>
            </a:r>
            <a:r>
              <a:rPr lang="fr-FR" sz="24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Visualiser les informations de mon entreprise</a:t>
            </a:r>
          </a:p>
        </p:txBody>
      </p:sp>
      <p:sp>
        <p:nvSpPr>
          <p:cNvPr id="9" name="Espace réservé du numéro de diapositive 1">
            <a:extLst>
              <a:ext uri="{FF2B5EF4-FFF2-40B4-BE49-F238E27FC236}">
                <a16:creationId xmlns:a16="http://schemas.microsoft.com/office/drawing/2014/main" id="{D55431A7-44E8-6EDF-CC7A-DAF68F31C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r"/>
            <a:fld id="{8F2E2700-39BE-455D-93EE-82BB179D4F20}" type="slidenum">
              <a:rPr lang="fr-FR" smtClean="0">
                <a:solidFill>
                  <a:schemeClr val="bg1">
                    <a:lumMod val="85000"/>
                  </a:schemeClr>
                </a:solidFill>
                <a:latin typeface="Brandon Grotesque Regular" panose="020B0503020203060202" pitchFamily="34" charset="77"/>
              </a:rPr>
              <a:pPr algn="r"/>
              <a:t>13</a:t>
            </a:fld>
            <a:endParaRPr lang="fr-FR" dirty="0">
              <a:solidFill>
                <a:schemeClr val="bg1">
                  <a:lumMod val="85000"/>
                </a:schemeClr>
              </a:solidFill>
              <a:latin typeface="Brandon Grotesque Regular" panose="020B0503020203060202" pitchFamily="34" charset="77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CCAFCB0-5AAE-FEC5-D284-251D861AC5B3}"/>
              </a:ext>
            </a:extLst>
          </p:cNvPr>
          <p:cNvSpPr txBox="1"/>
          <p:nvPr/>
        </p:nvSpPr>
        <p:spPr>
          <a:xfrm>
            <a:off x="495301" y="1282371"/>
            <a:ext cx="89153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rgbClr val="00426B"/>
                </a:solidFill>
                <a:effectLst/>
                <a:latin typeface="Brandon Grotesque Regular" panose="020B0503020203060202"/>
              </a:rPr>
              <a:t>Le bloc raccourci « </a:t>
            </a:r>
            <a:r>
              <a:rPr lang="fr-FR" sz="1400" b="1" dirty="0">
                <a:solidFill>
                  <a:srgbClr val="00B6ED"/>
                </a:solidFill>
                <a:effectLst/>
                <a:latin typeface="Brandon Grotesque Regular" panose="020B0503020203060202"/>
              </a:rPr>
              <a:t>Mon entreprise </a:t>
            </a:r>
            <a:r>
              <a:rPr lang="fr-FR" sz="1400" dirty="0">
                <a:solidFill>
                  <a:srgbClr val="00426B"/>
                </a:solidFill>
                <a:effectLst/>
                <a:latin typeface="Brandon Grotesque Regular" panose="020B0503020203060202"/>
              </a:rPr>
              <a:t>» regroupe quatre rubriques : </a:t>
            </a:r>
          </a:p>
          <a:p>
            <a:pPr algn="ctr"/>
            <a:r>
              <a:rPr lang="fr-FR" sz="1400" dirty="0">
                <a:solidFill>
                  <a:srgbClr val="00426B"/>
                </a:solidFill>
                <a:effectLst/>
                <a:latin typeface="Brandon Grotesque Regular" panose="020B0503020203060202"/>
              </a:rPr>
              <a:t>gestion de votre contrat, de vos salariés, visualisation de vos cotisations et de vos documents. 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84CA21-7773-1D9D-CC90-6C2973882D45}"/>
              </a:ext>
            </a:extLst>
          </p:cNvPr>
          <p:cNvSpPr/>
          <p:nvPr/>
        </p:nvSpPr>
        <p:spPr>
          <a:xfrm>
            <a:off x="416496" y="4702416"/>
            <a:ext cx="2232249" cy="1283063"/>
          </a:xfrm>
          <a:prstGeom prst="rect">
            <a:avLst/>
          </a:prstGeom>
          <a:noFill/>
          <a:ln w="25400">
            <a:solidFill>
              <a:srgbClr val="00B6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Brandon Grotesque Regular" panose="020B0503020203060202" pitchFamily="34" charset="77"/>
            </a:endParaRPr>
          </a:p>
        </p:txBody>
      </p:sp>
      <p:pic>
        <p:nvPicPr>
          <p:cNvPr id="21" name="Image 20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D7305CDA-68D5-CC10-B66C-95C27DBC26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02" y="3062102"/>
            <a:ext cx="3999202" cy="2333466"/>
          </a:xfrm>
          <a:prstGeom prst="rect">
            <a:avLst/>
          </a:prstGeom>
          <a:ln w="31750">
            <a:solidFill>
              <a:srgbClr val="00B6ED"/>
            </a:solidFill>
          </a:ln>
        </p:spPr>
      </p:pic>
    </p:spTree>
    <p:extLst>
      <p:ext uri="{BB962C8B-B14F-4D97-AF65-F5344CB8AC3E}">
        <p14:creationId xmlns:p14="http://schemas.microsoft.com/office/powerpoint/2010/main" val="572320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BCF98544-517A-5EE0-DE87-4A0629170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496" y="253385"/>
            <a:ext cx="3701386" cy="549957"/>
          </a:xfrm>
        </p:spPr>
        <p:txBody>
          <a:bodyPr>
            <a:normAutofit/>
          </a:bodyPr>
          <a:lstStyle/>
          <a:p>
            <a:pPr algn="l"/>
            <a:r>
              <a:rPr lang="fr-FR" sz="2400" b="1" dirty="0">
                <a:solidFill>
                  <a:srgbClr val="DE4C47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2.2. </a:t>
            </a:r>
            <a:r>
              <a:rPr lang="fr-FR" sz="2400" dirty="0">
                <a:solidFill>
                  <a:srgbClr val="00426B"/>
                </a:solidFill>
                <a:effectLst/>
                <a:latin typeface="Brandon Grotesque Regular" panose="020B0503020203060202" pitchFamily="34" charset="0"/>
              </a:rPr>
              <a:t>Rubrique | Mon contrat</a:t>
            </a:r>
            <a:endParaRPr lang="fr-FR" sz="2400" dirty="0">
              <a:solidFill>
                <a:srgbClr val="00426B"/>
              </a:solidFill>
              <a:latin typeface="Brandon Grotesque Regular" panose="020B0503020203060202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Espace réservé du numéro de diapositive 1">
            <a:extLst>
              <a:ext uri="{FF2B5EF4-FFF2-40B4-BE49-F238E27FC236}">
                <a16:creationId xmlns:a16="http://schemas.microsoft.com/office/drawing/2014/main" id="{CE458B0E-226E-5838-F2DC-80FD86F6A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r"/>
            <a:fld id="{8F2E2700-39BE-455D-93EE-82BB179D4F20}" type="slidenum">
              <a:rPr lang="fr-FR" smtClean="0">
                <a:solidFill>
                  <a:schemeClr val="bg1">
                    <a:lumMod val="85000"/>
                  </a:schemeClr>
                </a:solidFill>
                <a:latin typeface="Brandon Grotesque Regular" panose="020B0503020203060202" pitchFamily="34" charset="77"/>
              </a:rPr>
              <a:pPr algn="r"/>
              <a:t>14</a:t>
            </a:fld>
            <a:endParaRPr lang="fr-FR" dirty="0">
              <a:solidFill>
                <a:schemeClr val="bg1">
                  <a:lumMod val="85000"/>
                </a:schemeClr>
              </a:solidFill>
              <a:latin typeface="Brandon Grotesque Regular" panose="020B0503020203060202" pitchFamily="34" charset="77"/>
            </a:endParaRPr>
          </a:p>
        </p:txBody>
      </p:sp>
      <p:pic>
        <p:nvPicPr>
          <p:cNvPr id="2" name="Image 1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96D51E6C-B703-0CA7-088E-4D8A79AECF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" t="3712" r="40581" b="2460"/>
          <a:stretch/>
        </p:blipFill>
        <p:spPr>
          <a:xfrm>
            <a:off x="344488" y="1122499"/>
            <a:ext cx="2304256" cy="2189450"/>
          </a:xfrm>
          <a:prstGeom prst="rect">
            <a:avLst/>
          </a:prstGeom>
          <a:ln w="31750"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6A39DAF-279E-1D6D-71C0-6D6631D5A998}"/>
              </a:ext>
            </a:extLst>
          </p:cNvPr>
          <p:cNvSpPr/>
          <p:nvPr/>
        </p:nvSpPr>
        <p:spPr>
          <a:xfrm>
            <a:off x="416496" y="1929192"/>
            <a:ext cx="1080120" cy="288032"/>
          </a:xfrm>
          <a:prstGeom prst="rect">
            <a:avLst/>
          </a:prstGeom>
          <a:noFill/>
          <a:ln w="50800">
            <a:solidFill>
              <a:srgbClr val="00B6E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3ABA01F8-1E3B-968E-01E8-325A428ADA93}"/>
              </a:ext>
            </a:extLst>
          </p:cNvPr>
          <p:cNvGrpSpPr/>
          <p:nvPr/>
        </p:nvGrpSpPr>
        <p:grpSpPr>
          <a:xfrm>
            <a:off x="4304928" y="140422"/>
            <a:ext cx="5184576" cy="6577155"/>
            <a:chOff x="4016896" y="247441"/>
            <a:chExt cx="5184576" cy="6577155"/>
          </a:xfrm>
        </p:grpSpPr>
        <p:pic>
          <p:nvPicPr>
            <p:cNvPr id="6" name="Image 5" descr="Une image contenant texte, logiciel, Page web, Site web&#10;&#10;Description générée automatiquement">
              <a:extLst>
                <a:ext uri="{FF2B5EF4-FFF2-40B4-BE49-F238E27FC236}">
                  <a16:creationId xmlns:a16="http://schemas.microsoft.com/office/drawing/2014/main" id="{941CCF7A-1379-416C-64B9-6269C4DC10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6896" y="247441"/>
              <a:ext cx="5184576" cy="6577155"/>
            </a:xfrm>
            <a:prstGeom prst="rect">
              <a:avLst/>
            </a:prstGeom>
            <a:ln w="25400">
              <a:solidFill>
                <a:srgbClr val="00B6ED"/>
              </a:solidFill>
            </a:ln>
          </p:spPr>
        </p:pic>
        <p:grpSp>
          <p:nvGrpSpPr>
            <p:cNvPr id="18" name="Groupe 17">
              <a:extLst>
                <a:ext uri="{FF2B5EF4-FFF2-40B4-BE49-F238E27FC236}">
                  <a16:creationId xmlns:a16="http://schemas.microsoft.com/office/drawing/2014/main" id="{02387005-B880-A6E5-A8B7-1016295A2446}"/>
                </a:ext>
              </a:extLst>
            </p:cNvPr>
            <p:cNvGrpSpPr/>
            <p:nvPr/>
          </p:nvGrpSpPr>
          <p:grpSpPr>
            <a:xfrm>
              <a:off x="5164581" y="918635"/>
              <a:ext cx="1781640" cy="61920"/>
              <a:chOff x="5164581" y="918635"/>
              <a:chExt cx="1781640" cy="61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13" name="Encre 12">
                    <a:extLst>
                      <a:ext uri="{FF2B5EF4-FFF2-40B4-BE49-F238E27FC236}">
                        <a16:creationId xmlns:a16="http://schemas.microsoft.com/office/drawing/2014/main" id="{C9588172-0E17-3618-5CA1-628D02EDC469}"/>
                      </a:ext>
                    </a:extLst>
                  </p14:cNvPr>
                  <p14:cNvContentPartPr/>
                  <p14:nvPr/>
                </p14:nvContentPartPr>
                <p14:xfrm>
                  <a:off x="5164581" y="918635"/>
                  <a:ext cx="875160" cy="25560"/>
                </p14:xfrm>
              </p:contentPart>
            </mc:Choice>
            <mc:Fallback xmlns="">
              <p:pic>
                <p:nvPicPr>
                  <p:cNvPr id="13" name="Encre 12">
                    <a:extLst>
                      <a:ext uri="{FF2B5EF4-FFF2-40B4-BE49-F238E27FC236}">
                        <a16:creationId xmlns:a16="http://schemas.microsoft.com/office/drawing/2014/main" id="{C9588172-0E17-3618-5CA1-628D02EDC469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5128581" y="882635"/>
                    <a:ext cx="946800" cy="97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14" name="Encre 13">
                    <a:extLst>
                      <a:ext uri="{FF2B5EF4-FFF2-40B4-BE49-F238E27FC236}">
                        <a16:creationId xmlns:a16="http://schemas.microsoft.com/office/drawing/2014/main" id="{0F9E066A-2DC4-A294-B267-35DD23C843B0}"/>
                      </a:ext>
                    </a:extLst>
                  </p14:cNvPr>
                  <p14:cNvContentPartPr/>
                  <p14:nvPr/>
                </p14:nvContentPartPr>
                <p14:xfrm>
                  <a:off x="5809341" y="949235"/>
                  <a:ext cx="360360" cy="15120"/>
                </p14:xfrm>
              </p:contentPart>
            </mc:Choice>
            <mc:Fallback xmlns="">
              <p:pic>
                <p:nvPicPr>
                  <p:cNvPr id="14" name="Encre 13">
                    <a:extLst>
                      <a:ext uri="{FF2B5EF4-FFF2-40B4-BE49-F238E27FC236}">
                        <a16:creationId xmlns:a16="http://schemas.microsoft.com/office/drawing/2014/main" id="{0F9E066A-2DC4-A294-B267-35DD23C843B0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5773701" y="913595"/>
                    <a:ext cx="432000" cy="86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17" name="Encre 16">
                    <a:extLst>
                      <a:ext uri="{FF2B5EF4-FFF2-40B4-BE49-F238E27FC236}">
                        <a16:creationId xmlns:a16="http://schemas.microsoft.com/office/drawing/2014/main" id="{859AFCF7-DAED-4320-C681-C94569E0F505}"/>
                      </a:ext>
                    </a:extLst>
                  </p14:cNvPr>
                  <p14:cNvContentPartPr/>
                  <p14:nvPr/>
                </p14:nvContentPartPr>
                <p14:xfrm>
                  <a:off x="6609261" y="955355"/>
                  <a:ext cx="336960" cy="25200"/>
                </p14:xfrm>
              </p:contentPart>
            </mc:Choice>
            <mc:Fallback xmlns="">
              <p:pic>
                <p:nvPicPr>
                  <p:cNvPr id="17" name="Encre 16">
                    <a:extLst>
                      <a:ext uri="{FF2B5EF4-FFF2-40B4-BE49-F238E27FC236}">
                        <a16:creationId xmlns:a16="http://schemas.microsoft.com/office/drawing/2014/main" id="{859AFCF7-DAED-4320-C681-C94569E0F505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6573621" y="919355"/>
                    <a:ext cx="408600" cy="9684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9" name="Encre 18">
                  <a:extLst>
                    <a:ext uri="{FF2B5EF4-FFF2-40B4-BE49-F238E27FC236}">
                      <a16:creationId xmlns:a16="http://schemas.microsoft.com/office/drawing/2014/main" id="{D135CF8B-C286-5A81-69EB-236355F2020D}"/>
                    </a:ext>
                  </a:extLst>
                </p14:cNvPr>
                <p14:cNvContentPartPr/>
                <p14:nvPr/>
              </p14:nvContentPartPr>
              <p14:xfrm>
                <a:off x="5661021" y="484835"/>
                <a:ext cx="1709280" cy="15120"/>
              </p14:xfrm>
            </p:contentPart>
          </mc:Choice>
          <mc:Fallback xmlns="">
            <p:pic>
              <p:nvPicPr>
                <p:cNvPr id="19" name="Encre 18">
                  <a:extLst>
                    <a:ext uri="{FF2B5EF4-FFF2-40B4-BE49-F238E27FC236}">
                      <a16:creationId xmlns:a16="http://schemas.microsoft.com/office/drawing/2014/main" id="{D135CF8B-C286-5A81-69EB-236355F2020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625381" y="449195"/>
                  <a:ext cx="17809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0" name="Encre 19">
                  <a:extLst>
                    <a:ext uri="{FF2B5EF4-FFF2-40B4-BE49-F238E27FC236}">
                      <a16:creationId xmlns:a16="http://schemas.microsoft.com/office/drawing/2014/main" id="{9DA1B607-0589-35F6-A909-536CD0A3EC1A}"/>
                    </a:ext>
                  </a:extLst>
                </p14:cNvPr>
                <p14:cNvContentPartPr/>
                <p14:nvPr/>
              </p14:nvContentPartPr>
              <p14:xfrm>
                <a:off x="6093381" y="1845275"/>
                <a:ext cx="404280" cy="29520"/>
              </p14:xfrm>
            </p:contentPart>
          </mc:Choice>
          <mc:Fallback xmlns="">
            <p:pic>
              <p:nvPicPr>
                <p:cNvPr id="20" name="Encre 19">
                  <a:extLst>
                    <a:ext uri="{FF2B5EF4-FFF2-40B4-BE49-F238E27FC236}">
                      <a16:creationId xmlns:a16="http://schemas.microsoft.com/office/drawing/2014/main" id="{9DA1B607-0589-35F6-A909-536CD0A3EC1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057741" y="1809635"/>
                  <a:ext cx="4759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1" name="Encre 20">
                  <a:extLst>
                    <a:ext uri="{FF2B5EF4-FFF2-40B4-BE49-F238E27FC236}">
                      <a16:creationId xmlns:a16="http://schemas.microsoft.com/office/drawing/2014/main" id="{B2D0D680-ED02-AA46-EA6C-31820AE85803}"/>
                    </a:ext>
                  </a:extLst>
                </p14:cNvPr>
                <p14:cNvContentPartPr/>
                <p14:nvPr/>
              </p14:nvContentPartPr>
              <p14:xfrm>
                <a:off x="6072141" y="1940315"/>
                <a:ext cx="518040" cy="9000"/>
              </p14:xfrm>
            </p:contentPart>
          </mc:Choice>
          <mc:Fallback xmlns="">
            <p:pic>
              <p:nvPicPr>
                <p:cNvPr id="21" name="Encre 20">
                  <a:extLst>
                    <a:ext uri="{FF2B5EF4-FFF2-40B4-BE49-F238E27FC236}">
                      <a16:creationId xmlns:a16="http://schemas.microsoft.com/office/drawing/2014/main" id="{B2D0D680-ED02-AA46-EA6C-31820AE8580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036141" y="1904675"/>
                  <a:ext cx="5896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2" name="Encre 21">
                  <a:extLst>
                    <a:ext uri="{FF2B5EF4-FFF2-40B4-BE49-F238E27FC236}">
                      <a16:creationId xmlns:a16="http://schemas.microsoft.com/office/drawing/2014/main" id="{71C33ED5-C7AB-DD9D-E7B8-5A2D7854F569}"/>
                    </a:ext>
                  </a:extLst>
                </p14:cNvPr>
                <p14:cNvContentPartPr/>
                <p14:nvPr/>
              </p14:nvContentPartPr>
              <p14:xfrm>
                <a:off x="6132981" y="2142995"/>
                <a:ext cx="598320" cy="196200"/>
              </p14:xfrm>
            </p:contentPart>
          </mc:Choice>
          <mc:Fallback xmlns="">
            <p:pic>
              <p:nvPicPr>
                <p:cNvPr id="22" name="Encre 21">
                  <a:extLst>
                    <a:ext uri="{FF2B5EF4-FFF2-40B4-BE49-F238E27FC236}">
                      <a16:creationId xmlns:a16="http://schemas.microsoft.com/office/drawing/2014/main" id="{71C33ED5-C7AB-DD9D-E7B8-5A2D7854F56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096981" y="2106995"/>
                  <a:ext cx="66996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3" name="Encre 22">
                  <a:extLst>
                    <a:ext uri="{FF2B5EF4-FFF2-40B4-BE49-F238E27FC236}">
                      <a16:creationId xmlns:a16="http://schemas.microsoft.com/office/drawing/2014/main" id="{5EB6C3F0-CCA7-F296-E16A-AC90ACFD5798}"/>
                    </a:ext>
                  </a:extLst>
                </p14:cNvPr>
                <p14:cNvContentPartPr/>
                <p14:nvPr/>
              </p14:nvContentPartPr>
              <p14:xfrm>
                <a:off x="7958541" y="1927715"/>
                <a:ext cx="234000" cy="19800"/>
              </p14:xfrm>
            </p:contentPart>
          </mc:Choice>
          <mc:Fallback xmlns="">
            <p:pic>
              <p:nvPicPr>
                <p:cNvPr id="23" name="Encre 22">
                  <a:extLst>
                    <a:ext uri="{FF2B5EF4-FFF2-40B4-BE49-F238E27FC236}">
                      <a16:creationId xmlns:a16="http://schemas.microsoft.com/office/drawing/2014/main" id="{5EB6C3F0-CCA7-F296-E16A-AC90ACFD579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922541" y="1892075"/>
                  <a:ext cx="3056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4" name="Encre 23">
                  <a:extLst>
                    <a:ext uri="{FF2B5EF4-FFF2-40B4-BE49-F238E27FC236}">
                      <a16:creationId xmlns:a16="http://schemas.microsoft.com/office/drawing/2014/main" id="{180D22A9-B85C-64E5-7BA6-C6D5F2FA989B}"/>
                    </a:ext>
                  </a:extLst>
                </p14:cNvPr>
                <p14:cNvContentPartPr/>
                <p14:nvPr/>
              </p14:nvContentPartPr>
              <p14:xfrm>
                <a:off x="7947021" y="2201315"/>
                <a:ext cx="892440" cy="25200"/>
              </p14:xfrm>
            </p:contentPart>
          </mc:Choice>
          <mc:Fallback xmlns="">
            <p:pic>
              <p:nvPicPr>
                <p:cNvPr id="24" name="Encre 23">
                  <a:extLst>
                    <a:ext uri="{FF2B5EF4-FFF2-40B4-BE49-F238E27FC236}">
                      <a16:creationId xmlns:a16="http://schemas.microsoft.com/office/drawing/2014/main" id="{180D22A9-B85C-64E5-7BA6-C6D5F2FA989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911021" y="2165315"/>
                  <a:ext cx="9640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5" name="Encre 24">
                  <a:extLst>
                    <a:ext uri="{FF2B5EF4-FFF2-40B4-BE49-F238E27FC236}">
                      <a16:creationId xmlns:a16="http://schemas.microsoft.com/office/drawing/2014/main" id="{677C52DE-9613-76BB-57A0-DE7EBA43F4A4}"/>
                    </a:ext>
                  </a:extLst>
                </p14:cNvPr>
                <p14:cNvContentPartPr/>
                <p14:nvPr/>
              </p14:nvContentPartPr>
              <p14:xfrm>
                <a:off x="7950981" y="2451875"/>
                <a:ext cx="386280" cy="24120"/>
              </p14:xfrm>
            </p:contentPart>
          </mc:Choice>
          <mc:Fallback xmlns="">
            <p:pic>
              <p:nvPicPr>
                <p:cNvPr id="25" name="Encre 24">
                  <a:extLst>
                    <a:ext uri="{FF2B5EF4-FFF2-40B4-BE49-F238E27FC236}">
                      <a16:creationId xmlns:a16="http://schemas.microsoft.com/office/drawing/2014/main" id="{677C52DE-9613-76BB-57A0-DE7EBA43F4A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914981" y="2416235"/>
                  <a:ext cx="4579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6" name="Encre 25">
                  <a:extLst>
                    <a:ext uri="{FF2B5EF4-FFF2-40B4-BE49-F238E27FC236}">
                      <a16:creationId xmlns:a16="http://schemas.microsoft.com/office/drawing/2014/main" id="{470BED0A-7AD5-1477-9794-66FC03AE4145}"/>
                    </a:ext>
                  </a:extLst>
                </p14:cNvPr>
                <p14:cNvContentPartPr/>
                <p14:nvPr/>
              </p14:nvContentPartPr>
              <p14:xfrm>
                <a:off x="7645341" y="2641235"/>
                <a:ext cx="1211040" cy="644760"/>
              </p14:xfrm>
            </p:contentPart>
          </mc:Choice>
          <mc:Fallback xmlns="">
            <p:pic>
              <p:nvPicPr>
                <p:cNvPr id="26" name="Encre 25">
                  <a:extLst>
                    <a:ext uri="{FF2B5EF4-FFF2-40B4-BE49-F238E27FC236}">
                      <a16:creationId xmlns:a16="http://schemas.microsoft.com/office/drawing/2014/main" id="{470BED0A-7AD5-1477-9794-66FC03AE414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609701" y="2605235"/>
                  <a:ext cx="1282680" cy="7164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0" name="ZoneTexte 29">
            <a:extLst>
              <a:ext uri="{FF2B5EF4-FFF2-40B4-BE49-F238E27FC236}">
                <a16:creationId xmlns:a16="http://schemas.microsoft.com/office/drawing/2014/main" id="{5B64DC4E-EAB4-38C6-B688-0188DBAD37D1}"/>
              </a:ext>
            </a:extLst>
          </p:cNvPr>
          <p:cNvSpPr txBox="1"/>
          <p:nvPr/>
        </p:nvSpPr>
        <p:spPr>
          <a:xfrm>
            <a:off x="398552" y="3518477"/>
            <a:ext cx="3618344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Dans la rubrique « </a:t>
            </a:r>
            <a:r>
              <a:rPr lang="fr-FR" sz="1400" b="1" dirty="0">
                <a:solidFill>
                  <a:srgbClr val="00B6ED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Mon contrat </a:t>
            </a:r>
            <a:r>
              <a:rPr lang="fr-FR" sz="14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» vous avez </a:t>
            </a:r>
          </a:p>
          <a:p>
            <a:r>
              <a:rPr lang="fr-FR" sz="14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la possibilité de : </a:t>
            </a:r>
          </a:p>
          <a:p>
            <a:endParaRPr lang="fr-FR" sz="1400" dirty="0">
              <a:latin typeface="Brandon Grotesque Regular" panose="020B0503020203060202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426B"/>
                </a:solidFill>
                <a:latin typeface="Brandon Grotesque Regular" panose="020B0503020203060202" pitchFamily="34" charset="77"/>
              </a:rPr>
              <a:t>Sélectionner </a:t>
            </a:r>
            <a:r>
              <a:rPr lang="fr-FR" sz="1400" dirty="0">
                <a:solidFill>
                  <a:srgbClr val="00426B"/>
                </a:solidFill>
                <a:effectLst/>
                <a:latin typeface="Brandon Grotesque Regular" panose="020B0503020203060202"/>
              </a:rPr>
              <a:t>un de vos contrats si vous en avez plusieurs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400" dirty="0">
              <a:solidFill>
                <a:srgbClr val="00426B"/>
              </a:solidFill>
              <a:latin typeface="Brandon Grotesque Regular" panose="020B0503020203060202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426B"/>
                </a:solidFill>
                <a:effectLst/>
                <a:latin typeface="Brandon Grotesque Regular" panose="020B0503020203060202"/>
              </a:rPr>
              <a:t>Visualiser les informations liées à ce contrat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400" dirty="0">
              <a:solidFill>
                <a:srgbClr val="00426B"/>
              </a:solidFill>
              <a:latin typeface="Brandon Grotesque Regular" panose="020B0503020203060202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426B"/>
                </a:solidFill>
                <a:effectLst/>
                <a:latin typeface="Brandon Grotesque Regular" panose="020B0503020203060202"/>
              </a:rPr>
              <a:t>Télécharger vos garanties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400" dirty="0">
              <a:solidFill>
                <a:srgbClr val="00426B"/>
              </a:solidFill>
              <a:latin typeface="Brandon Grotesque Regular" panose="020B0503020203060202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426B"/>
                </a:solidFill>
                <a:latin typeface="Brandon Grotesque Regular" panose="020B0503020203060202"/>
              </a:rPr>
              <a:t>M</a:t>
            </a:r>
            <a:r>
              <a:rPr lang="fr-FR" sz="1400" dirty="0">
                <a:solidFill>
                  <a:srgbClr val="00426B"/>
                </a:solidFill>
                <a:effectLst/>
                <a:latin typeface="Brandon Grotesque Regular" panose="020B0503020203060202"/>
              </a:rPr>
              <a:t>odifier vos coordonnées bancaire </a:t>
            </a:r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81851FCC-6B23-366F-933F-E909EE2D5287}"/>
              </a:ext>
            </a:extLst>
          </p:cNvPr>
          <p:cNvCxnSpPr>
            <a:cxnSpLocks/>
          </p:cNvCxnSpPr>
          <p:nvPr/>
        </p:nvCxnSpPr>
        <p:spPr>
          <a:xfrm flipV="1">
            <a:off x="3621442" y="392936"/>
            <a:ext cx="883140" cy="3784147"/>
          </a:xfrm>
          <a:prstGeom prst="straightConnector1">
            <a:avLst/>
          </a:prstGeom>
          <a:ln w="12700">
            <a:solidFill>
              <a:srgbClr val="00B6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16ECE4A3-DB85-039A-9B9E-E88FC06AEDF7}"/>
              </a:ext>
            </a:extLst>
          </p:cNvPr>
          <p:cNvCxnSpPr>
            <a:cxnSpLocks/>
          </p:cNvCxnSpPr>
          <p:nvPr/>
        </p:nvCxnSpPr>
        <p:spPr>
          <a:xfrm flipV="1">
            <a:off x="3728864" y="2977954"/>
            <a:ext cx="815762" cy="1891206"/>
          </a:xfrm>
          <a:prstGeom prst="straightConnector1">
            <a:avLst/>
          </a:prstGeom>
          <a:ln w="12700">
            <a:solidFill>
              <a:srgbClr val="00B6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324DC0FC-5C40-78CD-965D-4502AADACA81}"/>
              </a:ext>
            </a:extLst>
          </p:cNvPr>
          <p:cNvCxnSpPr>
            <a:cxnSpLocks/>
          </p:cNvCxnSpPr>
          <p:nvPr/>
        </p:nvCxnSpPr>
        <p:spPr>
          <a:xfrm flipV="1">
            <a:off x="2576736" y="4250307"/>
            <a:ext cx="5786837" cy="1122909"/>
          </a:xfrm>
          <a:prstGeom prst="straightConnector1">
            <a:avLst/>
          </a:prstGeom>
          <a:ln w="12700">
            <a:solidFill>
              <a:srgbClr val="00B6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847A36C6-7E47-1A2A-0CA1-B765A53CCE77}"/>
              </a:ext>
            </a:extLst>
          </p:cNvPr>
          <p:cNvCxnSpPr>
            <a:cxnSpLocks/>
          </p:cNvCxnSpPr>
          <p:nvPr/>
        </p:nvCxnSpPr>
        <p:spPr>
          <a:xfrm>
            <a:off x="3224808" y="5877272"/>
            <a:ext cx="2872565" cy="607529"/>
          </a:xfrm>
          <a:prstGeom prst="straightConnector1">
            <a:avLst/>
          </a:prstGeom>
          <a:ln w="12700">
            <a:solidFill>
              <a:srgbClr val="00B6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8236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257D6423-039B-A170-569B-AC405904F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528" y="212283"/>
            <a:ext cx="3585368" cy="703688"/>
          </a:xfrm>
        </p:spPr>
        <p:txBody>
          <a:bodyPr>
            <a:normAutofit/>
          </a:bodyPr>
          <a:lstStyle/>
          <a:p>
            <a:pPr algn="l"/>
            <a:r>
              <a:rPr lang="fr-FR" sz="2400" b="1" dirty="0">
                <a:solidFill>
                  <a:srgbClr val="DE4C47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2.3. </a:t>
            </a:r>
            <a:r>
              <a:rPr lang="fr-FR" sz="2400" dirty="0">
                <a:solidFill>
                  <a:srgbClr val="00436B"/>
                </a:solidFill>
                <a:latin typeface="Brandon Grotesque Regular" panose="020B0503020203060202"/>
                <a:ea typeface="Verdana" pitchFamily="34" charset="0"/>
                <a:cs typeface="Verdana" pitchFamily="34" charset="0"/>
              </a:rPr>
              <a:t>Rubrique | Mes salariés</a:t>
            </a:r>
            <a:endParaRPr lang="fr-FR" sz="2400" dirty="0">
              <a:latin typeface="Brandon Grotesque Regular" panose="020B0503020203060202"/>
            </a:endParaRPr>
          </a:p>
        </p:txBody>
      </p:sp>
      <p:sp>
        <p:nvSpPr>
          <p:cNvPr id="8" name="Espace réservé du numéro de diapositive 1">
            <a:extLst>
              <a:ext uri="{FF2B5EF4-FFF2-40B4-BE49-F238E27FC236}">
                <a16:creationId xmlns:a16="http://schemas.microsoft.com/office/drawing/2014/main" id="{CE458B0E-226E-5838-F2DC-80FD86F6A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r"/>
            <a:fld id="{8F2E2700-39BE-455D-93EE-82BB179D4F20}" type="slidenum">
              <a:rPr lang="fr-FR" smtClean="0">
                <a:solidFill>
                  <a:schemeClr val="bg1">
                    <a:lumMod val="85000"/>
                  </a:schemeClr>
                </a:solidFill>
                <a:latin typeface="Brandon Grotesque Regular" panose="020B0503020203060202" pitchFamily="34" charset="77"/>
              </a:rPr>
              <a:pPr algn="r"/>
              <a:t>15</a:t>
            </a:fld>
            <a:endParaRPr lang="fr-FR" dirty="0">
              <a:solidFill>
                <a:schemeClr val="bg1">
                  <a:lumMod val="85000"/>
                </a:schemeClr>
              </a:solidFill>
              <a:latin typeface="Brandon Grotesque Regular" panose="020B0503020203060202" pitchFamily="34" charset="77"/>
            </a:endParaRPr>
          </a:p>
        </p:txBody>
      </p:sp>
      <p:pic>
        <p:nvPicPr>
          <p:cNvPr id="2" name="Image 1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96D51E6C-B703-0CA7-088E-4D8A79AECF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" t="3712" r="40581" b="2460"/>
          <a:stretch/>
        </p:blipFill>
        <p:spPr>
          <a:xfrm>
            <a:off x="344488" y="1122499"/>
            <a:ext cx="2304256" cy="2189450"/>
          </a:xfrm>
          <a:prstGeom prst="rect">
            <a:avLst/>
          </a:prstGeom>
          <a:ln w="31750"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6A39DAF-279E-1D6D-71C0-6D6631D5A998}"/>
              </a:ext>
            </a:extLst>
          </p:cNvPr>
          <p:cNvSpPr/>
          <p:nvPr/>
        </p:nvSpPr>
        <p:spPr>
          <a:xfrm>
            <a:off x="398552" y="2224188"/>
            <a:ext cx="1080120" cy="288032"/>
          </a:xfrm>
          <a:prstGeom prst="rect">
            <a:avLst/>
          </a:prstGeom>
          <a:noFill/>
          <a:ln w="50800">
            <a:solidFill>
              <a:srgbClr val="00B6E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B64DC4E-EAB4-38C6-B688-0188DBAD37D1}"/>
              </a:ext>
            </a:extLst>
          </p:cNvPr>
          <p:cNvSpPr txBox="1"/>
          <p:nvPr/>
        </p:nvSpPr>
        <p:spPr>
          <a:xfrm>
            <a:off x="398552" y="3518477"/>
            <a:ext cx="3853810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Dans la rubrique « </a:t>
            </a:r>
            <a:r>
              <a:rPr lang="fr-FR" sz="1400" b="1" dirty="0">
                <a:solidFill>
                  <a:srgbClr val="00B6ED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Mes salariés </a:t>
            </a:r>
            <a:r>
              <a:rPr lang="fr-FR" sz="14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» vous devez d’abord sélectionner le contrat concerné par votre recherche.</a:t>
            </a:r>
            <a:br>
              <a:rPr lang="fr-FR" sz="1400" spc="-3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</a:br>
            <a:endParaRPr lang="fr-FR" sz="1400" spc="-30" dirty="0">
              <a:solidFill>
                <a:srgbClr val="00436B"/>
              </a:solidFill>
              <a:latin typeface="Brandon Grotesque Regular" panose="020B0503020203060202" pitchFamily="34" charset="77"/>
              <a:ea typeface="Verdana" pitchFamily="34" charset="0"/>
              <a:cs typeface="Verdana" pitchFamily="34" charset="0"/>
            </a:endParaRPr>
          </a:p>
          <a:p>
            <a:r>
              <a:rPr lang="fr-FR" sz="1400" dirty="0">
                <a:solidFill>
                  <a:srgbClr val="00426B"/>
                </a:solidFill>
                <a:effectLst/>
                <a:latin typeface="Brandon Grotesque Regular" panose="020B0503020203060202" pitchFamily="34" charset="77"/>
              </a:rPr>
              <a:t>Vous avez ensuite la possibilité de</a:t>
            </a:r>
            <a:r>
              <a:rPr lang="fr-FR" sz="1400" spc="-30" dirty="0">
                <a:solidFill>
                  <a:srgbClr val="0042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 :</a:t>
            </a:r>
          </a:p>
          <a:p>
            <a:endParaRPr lang="fr-FR" sz="1400" dirty="0">
              <a:latin typeface="Brandon Grotesque Regular" panose="020B0503020203060202" pitchFamily="34" charset="7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426B"/>
                </a:solidFill>
                <a:latin typeface="Brandon Grotesque Regular" panose="020B0503020203060202" pitchFamily="34" charset="77"/>
              </a:rPr>
              <a:t>Rechercher un salarié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400" dirty="0">
              <a:solidFill>
                <a:srgbClr val="00426B"/>
              </a:solidFill>
              <a:latin typeface="Brandon Grotesque Regular" panose="020B0503020203060202" pitchFamily="34" charset="7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426B"/>
                </a:solidFill>
                <a:latin typeface="Brandon Grotesque Regular" panose="020B0503020203060202" pitchFamily="34" charset="77"/>
              </a:rPr>
              <a:t>Visualiser la liste de l’ensemble de vos salariés affiliés à ce contrat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400" dirty="0">
              <a:solidFill>
                <a:srgbClr val="00426B"/>
              </a:solidFill>
              <a:latin typeface="Brandon Grotesque Regular" panose="020B0503020203060202" pitchFamily="34" charset="77"/>
            </a:endParaRPr>
          </a:p>
          <a:p>
            <a:r>
              <a:rPr lang="fr-FR" sz="1400" dirty="0">
                <a:solidFill>
                  <a:srgbClr val="00426B"/>
                </a:solidFill>
                <a:latin typeface="Brandon Grotesque Regular" panose="020B0503020203060202" pitchFamily="34" charset="77"/>
              </a:rPr>
              <a:t>Attention, il y a plusieurs pages, si tous vos salariés ne figurent pas sur cette page allez à la page suivante</a:t>
            </a:r>
          </a:p>
          <a:p>
            <a:endParaRPr lang="fr-FR" sz="1400" dirty="0">
              <a:solidFill>
                <a:srgbClr val="00426B"/>
              </a:solidFill>
              <a:latin typeface="Brandon Grotesque Regular" panose="020B0503020203060202" pitchFamily="34" charset="77"/>
            </a:endParaRPr>
          </a:p>
        </p:txBody>
      </p:sp>
      <p:grpSp>
        <p:nvGrpSpPr>
          <p:cNvPr id="89" name="Groupe 88">
            <a:extLst>
              <a:ext uri="{FF2B5EF4-FFF2-40B4-BE49-F238E27FC236}">
                <a16:creationId xmlns:a16="http://schemas.microsoft.com/office/drawing/2014/main" id="{D94CB030-1494-AB39-05B1-59B026B7AE4C}"/>
              </a:ext>
            </a:extLst>
          </p:cNvPr>
          <p:cNvGrpSpPr/>
          <p:nvPr/>
        </p:nvGrpSpPr>
        <p:grpSpPr>
          <a:xfrm>
            <a:off x="4351801" y="579225"/>
            <a:ext cx="5122671" cy="5699549"/>
            <a:chOff x="4351801" y="579225"/>
            <a:chExt cx="5122671" cy="5699549"/>
          </a:xfrm>
        </p:grpSpPr>
        <p:pic>
          <p:nvPicPr>
            <p:cNvPr id="5" name="Image 4" descr="Une image contenant texte, capture d’écran, nombre, conception&#10;&#10;Description générée automatiquement">
              <a:extLst>
                <a:ext uri="{FF2B5EF4-FFF2-40B4-BE49-F238E27FC236}">
                  <a16:creationId xmlns:a16="http://schemas.microsoft.com/office/drawing/2014/main" id="{10063808-AD27-01C9-7AC6-EE3F6BA37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1801" y="579225"/>
              <a:ext cx="5122671" cy="5699549"/>
            </a:xfrm>
            <a:prstGeom prst="rect">
              <a:avLst/>
            </a:prstGeom>
            <a:ln w="25400">
              <a:solidFill>
                <a:srgbClr val="00B6ED"/>
              </a:solidFill>
            </a:ln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Encre 6">
                  <a:extLst>
                    <a:ext uri="{FF2B5EF4-FFF2-40B4-BE49-F238E27FC236}">
                      <a16:creationId xmlns:a16="http://schemas.microsoft.com/office/drawing/2014/main" id="{B11A9943-D403-382F-FCB2-01550816DD38}"/>
                    </a:ext>
                  </a:extLst>
                </p14:cNvPr>
                <p14:cNvContentPartPr/>
                <p14:nvPr/>
              </p14:nvContentPartPr>
              <p14:xfrm>
                <a:off x="6320433" y="899862"/>
                <a:ext cx="1543320" cy="30960"/>
              </p14:xfrm>
            </p:contentPart>
          </mc:Choice>
          <mc:Fallback xmlns="">
            <p:pic>
              <p:nvPicPr>
                <p:cNvPr id="7" name="Encre 6">
                  <a:extLst>
                    <a:ext uri="{FF2B5EF4-FFF2-40B4-BE49-F238E27FC236}">
                      <a16:creationId xmlns:a16="http://schemas.microsoft.com/office/drawing/2014/main" id="{B11A9943-D403-382F-FCB2-01550816DD3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284433" y="863862"/>
                  <a:ext cx="1614960" cy="1026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C75EAD0A-8194-2A45-F9E6-1774D6F8FF5A}"/>
                </a:ext>
              </a:extLst>
            </p:cNvPr>
            <p:cNvGrpSpPr/>
            <p:nvPr/>
          </p:nvGrpSpPr>
          <p:grpSpPr>
            <a:xfrm>
              <a:off x="7105953" y="1272822"/>
              <a:ext cx="829800" cy="55080"/>
              <a:chOff x="7105953" y="1272822"/>
              <a:chExt cx="829800" cy="55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9" name="Encre 8">
                    <a:extLst>
                      <a:ext uri="{FF2B5EF4-FFF2-40B4-BE49-F238E27FC236}">
                        <a16:creationId xmlns:a16="http://schemas.microsoft.com/office/drawing/2014/main" id="{1F194722-A8F1-BFA5-BAA5-7A365C405722}"/>
                      </a:ext>
                    </a:extLst>
                  </p14:cNvPr>
                  <p14:cNvContentPartPr/>
                  <p14:nvPr/>
                </p14:nvContentPartPr>
                <p14:xfrm>
                  <a:off x="7105953" y="1272822"/>
                  <a:ext cx="821880" cy="46800"/>
                </p14:xfrm>
              </p:contentPart>
            </mc:Choice>
            <mc:Fallback xmlns="">
              <p:pic>
                <p:nvPicPr>
                  <p:cNvPr id="9" name="Encre 8">
                    <a:extLst>
                      <a:ext uri="{FF2B5EF4-FFF2-40B4-BE49-F238E27FC236}">
                        <a16:creationId xmlns:a16="http://schemas.microsoft.com/office/drawing/2014/main" id="{1F194722-A8F1-BFA5-BAA5-7A365C405722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7069953" y="1237182"/>
                    <a:ext cx="893520" cy="118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10" name="Encre 9">
                    <a:extLst>
                      <a:ext uri="{FF2B5EF4-FFF2-40B4-BE49-F238E27FC236}">
                        <a16:creationId xmlns:a16="http://schemas.microsoft.com/office/drawing/2014/main" id="{18BFFBE0-C154-33A8-7DF7-8D8D26374522}"/>
                      </a:ext>
                    </a:extLst>
                  </p14:cNvPr>
                  <p14:cNvContentPartPr/>
                  <p14:nvPr/>
                </p14:nvContentPartPr>
                <p14:xfrm>
                  <a:off x="7445433" y="1300902"/>
                  <a:ext cx="490320" cy="27000"/>
                </p14:xfrm>
              </p:contentPart>
            </mc:Choice>
            <mc:Fallback xmlns="">
              <p:pic>
                <p:nvPicPr>
                  <p:cNvPr id="10" name="Encre 9">
                    <a:extLst>
                      <a:ext uri="{FF2B5EF4-FFF2-40B4-BE49-F238E27FC236}">
                        <a16:creationId xmlns:a16="http://schemas.microsoft.com/office/drawing/2014/main" id="{18BFFBE0-C154-33A8-7DF7-8D8D26374522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7409433" y="1265262"/>
                    <a:ext cx="561960" cy="9864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2" name="Encre 11">
                  <a:extLst>
                    <a:ext uri="{FF2B5EF4-FFF2-40B4-BE49-F238E27FC236}">
                      <a16:creationId xmlns:a16="http://schemas.microsoft.com/office/drawing/2014/main" id="{D165B955-8658-40D7-275D-616C2880B12A}"/>
                    </a:ext>
                  </a:extLst>
                </p14:cNvPr>
                <p14:cNvContentPartPr/>
                <p14:nvPr/>
              </p14:nvContentPartPr>
              <p14:xfrm>
                <a:off x="5904273" y="1308462"/>
                <a:ext cx="326520" cy="2160"/>
              </p14:xfrm>
            </p:contentPart>
          </mc:Choice>
          <mc:Fallback xmlns="">
            <p:pic>
              <p:nvPicPr>
                <p:cNvPr id="12" name="Encre 11">
                  <a:extLst>
                    <a:ext uri="{FF2B5EF4-FFF2-40B4-BE49-F238E27FC236}">
                      <a16:creationId xmlns:a16="http://schemas.microsoft.com/office/drawing/2014/main" id="{D165B955-8658-40D7-275D-616C2880B12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868633" y="1272462"/>
                  <a:ext cx="3981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5" name="Encre 14">
                  <a:extLst>
                    <a:ext uri="{FF2B5EF4-FFF2-40B4-BE49-F238E27FC236}">
                      <a16:creationId xmlns:a16="http://schemas.microsoft.com/office/drawing/2014/main" id="{3F27C929-A61D-474A-93FA-7219380F7F0D}"/>
                    </a:ext>
                  </a:extLst>
                </p14:cNvPr>
                <p14:cNvContentPartPr/>
                <p14:nvPr/>
              </p14:nvContentPartPr>
              <p14:xfrm>
                <a:off x="7091193" y="3346062"/>
                <a:ext cx="114480" cy="5400"/>
              </p14:xfrm>
            </p:contentPart>
          </mc:Choice>
          <mc:Fallback xmlns="">
            <p:pic>
              <p:nvPicPr>
                <p:cNvPr id="15" name="Encre 14">
                  <a:extLst>
                    <a:ext uri="{FF2B5EF4-FFF2-40B4-BE49-F238E27FC236}">
                      <a16:creationId xmlns:a16="http://schemas.microsoft.com/office/drawing/2014/main" id="{3F27C929-A61D-474A-93FA-7219380F7F0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055193" y="3310422"/>
                  <a:ext cx="1861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53" name="Encre 52">
                  <a:extLst>
                    <a:ext uri="{FF2B5EF4-FFF2-40B4-BE49-F238E27FC236}">
                      <a16:creationId xmlns:a16="http://schemas.microsoft.com/office/drawing/2014/main" id="{88C8BB46-0171-BF2C-E87D-21163C3AD23F}"/>
                    </a:ext>
                  </a:extLst>
                </p14:cNvPr>
                <p14:cNvContentPartPr/>
                <p14:nvPr/>
              </p14:nvContentPartPr>
              <p14:xfrm>
                <a:off x="4546353" y="4802091"/>
                <a:ext cx="375480" cy="5760"/>
              </p14:xfrm>
            </p:contentPart>
          </mc:Choice>
          <mc:Fallback xmlns="">
            <p:pic>
              <p:nvPicPr>
                <p:cNvPr id="53" name="Encre 52">
                  <a:extLst>
                    <a:ext uri="{FF2B5EF4-FFF2-40B4-BE49-F238E27FC236}">
                      <a16:creationId xmlns:a16="http://schemas.microsoft.com/office/drawing/2014/main" id="{88C8BB46-0171-BF2C-E87D-21163C3AD23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510713" y="4766451"/>
                  <a:ext cx="4471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55" name="Encre 54">
                  <a:extLst>
                    <a:ext uri="{FF2B5EF4-FFF2-40B4-BE49-F238E27FC236}">
                      <a16:creationId xmlns:a16="http://schemas.microsoft.com/office/drawing/2014/main" id="{BA741880-3337-723C-2DD3-A5B7C4A841F2}"/>
                    </a:ext>
                  </a:extLst>
                </p14:cNvPr>
                <p14:cNvContentPartPr/>
                <p14:nvPr/>
              </p14:nvContentPartPr>
              <p14:xfrm>
                <a:off x="4552473" y="4872651"/>
                <a:ext cx="404280" cy="15840"/>
              </p14:xfrm>
            </p:contentPart>
          </mc:Choice>
          <mc:Fallback xmlns="">
            <p:pic>
              <p:nvPicPr>
                <p:cNvPr id="55" name="Encre 54">
                  <a:extLst>
                    <a:ext uri="{FF2B5EF4-FFF2-40B4-BE49-F238E27FC236}">
                      <a16:creationId xmlns:a16="http://schemas.microsoft.com/office/drawing/2014/main" id="{BA741880-3337-723C-2DD3-A5B7C4A841F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516833" y="4836651"/>
                  <a:ext cx="4759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56" name="Encre 55">
                  <a:extLst>
                    <a:ext uri="{FF2B5EF4-FFF2-40B4-BE49-F238E27FC236}">
                      <a16:creationId xmlns:a16="http://schemas.microsoft.com/office/drawing/2014/main" id="{04CE7632-E3D9-373E-097D-BE5B21C0AF9A}"/>
                    </a:ext>
                  </a:extLst>
                </p14:cNvPr>
                <p14:cNvContentPartPr/>
                <p14:nvPr/>
              </p14:nvContentPartPr>
              <p14:xfrm>
                <a:off x="5010033" y="4801731"/>
                <a:ext cx="2139480" cy="43200"/>
              </p14:xfrm>
            </p:contentPart>
          </mc:Choice>
          <mc:Fallback xmlns="">
            <p:pic>
              <p:nvPicPr>
                <p:cNvPr id="56" name="Encre 55">
                  <a:extLst>
                    <a:ext uri="{FF2B5EF4-FFF2-40B4-BE49-F238E27FC236}">
                      <a16:creationId xmlns:a16="http://schemas.microsoft.com/office/drawing/2014/main" id="{04CE7632-E3D9-373E-097D-BE5B21C0AF9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974033" y="4765731"/>
                  <a:ext cx="22111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57" name="Encre 56">
                  <a:extLst>
                    <a:ext uri="{FF2B5EF4-FFF2-40B4-BE49-F238E27FC236}">
                      <a16:creationId xmlns:a16="http://schemas.microsoft.com/office/drawing/2014/main" id="{E756728A-F6A1-B9B2-E87C-773D31E62128}"/>
                    </a:ext>
                  </a:extLst>
                </p14:cNvPr>
                <p14:cNvContentPartPr/>
                <p14:nvPr/>
              </p14:nvContentPartPr>
              <p14:xfrm>
                <a:off x="6480993" y="4813611"/>
                <a:ext cx="2393280" cy="18360"/>
              </p14:xfrm>
            </p:contentPart>
          </mc:Choice>
          <mc:Fallback xmlns="">
            <p:pic>
              <p:nvPicPr>
                <p:cNvPr id="57" name="Encre 56">
                  <a:extLst>
                    <a:ext uri="{FF2B5EF4-FFF2-40B4-BE49-F238E27FC236}">
                      <a16:creationId xmlns:a16="http://schemas.microsoft.com/office/drawing/2014/main" id="{E756728A-F6A1-B9B2-E87C-773D31E6212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444993" y="4777611"/>
                  <a:ext cx="24649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58" name="Encre 57">
                  <a:extLst>
                    <a:ext uri="{FF2B5EF4-FFF2-40B4-BE49-F238E27FC236}">
                      <a16:creationId xmlns:a16="http://schemas.microsoft.com/office/drawing/2014/main" id="{E9315055-0E42-AA86-8061-20B9BC169C70}"/>
                    </a:ext>
                  </a:extLst>
                </p14:cNvPr>
                <p14:cNvContentPartPr/>
                <p14:nvPr/>
              </p14:nvContentPartPr>
              <p14:xfrm>
                <a:off x="4516113" y="5328411"/>
                <a:ext cx="1556280" cy="35280"/>
              </p14:xfrm>
            </p:contentPart>
          </mc:Choice>
          <mc:Fallback xmlns="">
            <p:pic>
              <p:nvPicPr>
                <p:cNvPr id="58" name="Encre 57">
                  <a:extLst>
                    <a:ext uri="{FF2B5EF4-FFF2-40B4-BE49-F238E27FC236}">
                      <a16:creationId xmlns:a16="http://schemas.microsoft.com/office/drawing/2014/main" id="{E9315055-0E42-AA86-8061-20B9BC169C7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480473" y="5292771"/>
                  <a:ext cx="16279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59" name="Encre 58">
                  <a:extLst>
                    <a:ext uri="{FF2B5EF4-FFF2-40B4-BE49-F238E27FC236}">
                      <a16:creationId xmlns:a16="http://schemas.microsoft.com/office/drawing/2014/main" id="{1EC4663A-C816-317A-9894-09A29832B518}"/>
                    </a:ext>
                  </a:extLst>
                </p14:cNvPr>
                <p14:cNvContentPartPr/>
                <p14:nvPr/>
              </p14:nvContentPartPr>
              <p14:xfrm>
                <a:off x="5358513" y="5347491"/>
                <a:ext cx="3487680" cy="69840"/>
              </p14:xfrm>
            </p:contentPart>
          </mc:Choice>
          <mc:Fallback xmlns="">
            <p:pic>
              <p:nvPicPr>
                <p:cNvPr id="59" name="Encre 58">
                  <a:extLst>
                    <a:ext uri="{FF2B5EF4-FFF2-40B4-BE49-F238E27FC236}">
                      <a16:creationId xmlns:a16="http://schemas.microsoft.com/office/drawing/2014/main" id="{1EC4663A-C816-317A-9894-09A29832B51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322513" y="5311851"/>
                  <a:ext cx="3559320" cy="1414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9" name="Groupe 68">
              <a:extLst>
                <a:ext uri="{FF2B5EF4-FFF2-40B4-BE49-F238E27FC236}">
                  <a16:creationId xmlns:a16="http://schemas.microsoft.com/office/drawing/2014/main" id="{C4AEABB7-75A1-E3DA-5892-EF2DE87F21C6}"/>
                </a:ext>
              </a:extLst>
            </p:cNvPr>
            <p:cNvGrpSpPr/>
            <p:nvPr/>
          </p:nvGrpSpPr>
          <p:grpSpPr>
            <a:xfrm>
              <a:off x="4528353" y="4514091"/>
              <a:ext cx="4338000" cy="89640"/>
              <a:chOff x="4528353" y="4514091"/>
              <a:chExt cx="4338000" cy="89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60" name="Encre 59">
                    <a:extLst>
                      <a:ext uri="{FF2B5EF4-FFF2-40B4-BE49-F238E27FC236}">
                        <a16:creationId xmlns:a16="http://schemas.microsoft.com/office/drawing/2014/main" id="{B29FCB5F-32B6-0044-D603-295106DF945F}"/>
                      </a:ext>
                    </a:extLst>
                  </p14:cNvPr>
                  <p14:cNvContentPartPr/>
                  <p14:nvPr/>
                </p14:nvContentPartPr>
                <p14:xfrm>
                  <a:off x="4542393" y="4514091"/>
                  <a:ext cx="405720" cy="34560"/>
                </p14:xfrm>
              </p:contentPart>
            </mc:Choice>
            <mc:Fallback xmlns="">
              <p:pic>
                <p:nvPicPr>
                  <p:cNvPr id="60" name="Encre 59">
                    <a:extLst>
                      <a:ext uri="{FF2B5EF4-FFF2-40B4-BE49-F238E27FC236}">
                        <a16:creationId xmlns:a16="http://schemas.microsoft.com/office/drawing/2014/main" id="{B29FCB5F-32B6-0044-D603-295106DF945F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4506393" y="4478451"/>
                    <a:ext cx="477360" cy="106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61" name="Encre 60">
                    <a:extLst>
                      <a:ext uri="{FF2B5EF4-FFF2-40B4-BE49-F238E27FC236}">
                        <a16:creationId xmlns:a16="http://schemas.microsoft.com/office/drawing/2014/main" id="{1145F192-8104-132E-E738-8C2DF46DECB1}"/>
                      </a:ext>
                    </a:extLst>
                  </p14:cNvPr>
                  <p14:cNvContentPartPr/>
                  <p14:nvPr/>
                </p14:nvContentPartPr>
                <p14:xfrm>
                  <a:off x="4528353" y="4599771"/>
                  <a:ext cx="447120" cy="3960"/>
                </p14:xfrm>
              </p:contentPart>
            </mc:Choice>
            <mc:Fallback xmlns="">
              <p:pic>
                <p:nvPicPr>
                  <p:cNvPr id="61" name="Encre 60">
                    <a:extLst>
                      <a:ext uri="{FF2B5EF4-FFF2-40B4-BE49-F238E27FC236}">
                        <a16:creationId xmlns:a16="http://schemas.microsoft.com/office/drawing/2014/main" id="{1145F192-8104-132E-E738-8C2DF46DECB1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4492713" y="4564131"/>
                    <a:ext cx="518760" cy="75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63" name="Encre 62">
                    <a:extLst>
                      <a:ext uri="{FF2B5EF4-FFF2-40B4-BE49-F238E27FC236}">
                        <a16:creationId xmlns:a16="http://schemas.microsoft.com/office/drawing/2014/main" id="{070108FC-BD48-7CDA-50E3-1F5351815FD9}"/>
                      </a:ext>
                    </a:extLst>
                  </p14:cNvPr>
                  <p14:cNvContentPartPr/>
                  <p14:nvPr/>
                </p14:nvContentPartPr>
                <p14:xfrm>
                  <a:off x="5003193" y="4525251"/>
                  <a:ext cx="829080" cy="41760"/>
                </p14:xfrm>
              </p:contentPart>
            </mc:Choice>
            <mc:Fallback xmlns="">
              <p:pic>
                <p:nvPicPr>
                  <p:cNvPr id="63" name="Encre 62">
                    <a:extLst>
                      <a:ext uri="{FF2B5EF4-FFF2-40B4-BE49-F238E27FC236}">
                        <a16:creationId xmlns:a16="http://schemas.microsoft.com/office/drawing/2014/main" id="{070108FC-BD48-7CDA-50E3-1F5351815FD9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4967553" y="4489611"/>
                    <a:ext cx="900720" cy="113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65" name="Encre 64">
                    <a:extLst>
                      <a:ext uri="{FF2B5EF4-FFF2-40B4-BE49-F238E27FC236}">
                        <a16:creationId xmlns:a16="http://schemas.microsoft.com/office/drawing/2014/main" id="{E7B5B306-F7F4-EAD8-6553-16FF1FAC6672}"/>
                      </a:ext>
                    </a:extLst>
                  </p14:cNvPr>
                  <p14:cNvContentPartPr/>
                  <p14:nvPr/>
                </p14:nvContentPartPr>
                <p14:xfrm>
                  <a:off x="5490633" y="4536771"/>
                  <a:ext cx="812160" cy="19440"/>
                </p14:xfrm>
              </p:contentPart>
            </mc:Choice>
            <mc:Fallback xmlns="">
              <p:pic>
                <p:nvPicPr>
                  <p:cNvPr id="65" name="Encre 64">
                    <a:extLst>
                      <a:ext uri="{FF2B5EF4-FFF2-40B4-BE49-F238E27FC236}">
                        <a16:creationId xmlns:a16="http://schemas.microsoft.com/office/drawing/2014/main" id="{E7B5B306-F7F4-EAD8-6553-16FF1FAC6672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5454993" y="4501131"/>
                    <a:ext cx="883800" cy="91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66" name="Encre 65">
                    <a:extLst>
                      <a:ext uri="{FF2B5EF4-FFF2-40B4-BE49-F238E27FC236}">
                        <a16:creationId xmlns:a16="http://schemas.microsoft.com/office/drawing/2014/main" id="{23E8B3AF-F429-90AA-7AD1-93685A5A60DD}"/>
                      </a:ext>
                    </a:extLst>
                  </p14:cNvPr>
                  <p14:cNvContentPartPr/>
                  <p14:nvPr/>
                </p14:nvContentPartPr>
                <p14:xfrm>
                  <a:off x="5971953" y="4539291"/>
                  <a:ext cx="570240" cy="4680"/>
                </p14:xfrm>
              </p:contentPart>
            </mc:Choice>
            <mc:Fallback xmlns="">
              <p:pic>
                <p:nvPicPr>
                  <p:cNvPr id="66" name="Encre 65">
                    <a:extLst>
                      <a:ext uri="{FF2B5EF4-FFF2-40B4-BE49-F238E27FC236}">
                        <a16:creationId xmlns:a16="http://schemas.microsoft.com/office/drawing/2014/main" id="{23E8B3AF-F429-90AA-7AD1-93685A5A60DD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5935953" y="4503291"/>
                    <a:ext cx="641880" cy="76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68" name="Encre 67">
                    <a:extLst>
                      <a:ext uri="{FF2B5EF4-FFF2-40B4-BE49-F238E27FC236}">
                        <a16:creationId xmlns:a16="http://schemas.microsoft.com/office/drawing/2014/main" id="{4F4C3D87-039E-7AA3-7F52-ADCE8D5ED485}"/>
                      </a:ext>
                    </a:extLst>
                  </p14:cNvPr>
                  <p14:cNvContentPartPr/>
                  <p14:nvPr/>
                </p14:nvContentPartPr>
                <p14:xfrm>
                  <a:off x="6906153" y="4541811"/>
                  <a:ext cx="1960200" cy="19440"/>
                </p14:xfrm>
              </p:contentPart>
            </mc:Choice>
            <mc:Fallback xmlns="">
              <p:pic>
                <p:nvPicPr>
                  <p:cNvPr id="68" name="Encre 67">
                    <a:extLst>
                      <a:ext uri="{FF2B5EF4-FFF2-40B4-BE49-F238E27FC236}">
                        <a16:creationId xmlns:a16="http://schemas.microsoft.com/office/drawing/2014/main" id="{4F4C3D87-039E-7AA3-7F52-ADCE8D5ED485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6870153" y="4506171"/>
                    <a:ext cx="2031840" cy="910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76" name="Groupe 75">
              <a:extLst>
                <a:ext uri="{FF2B5EF4-FFF2-40B4-BE49-F238E27FC236}">
                  <a16:creationId xmlns:a16="http://schemas.microsoft.com/office/drawing/2014/main" id="{1FF1DD2A-C820-E355-0847-D4F5AA1D34E5}"/>
                </a:ext>
              </a:extLst>
            </p:cNvPr>
            <p:cNvGrpSpPr/>
            <p:nvPr/>
          </p:nvGrpSpPr>
          <p:grpSpPr>
            <a:xfrm>
              <a:off x="4530153" y="5067411"/>
              <a:ext cx="1901520" cy="96120"/>
              <a:chOff x="4530153" y="5067411"/>
              <a:chExt cx="1901520" cy="961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70" name="Encre 69">
                    <a:extLst>
                      <a:ext uri="{FF2B5EF4-FFF2-40B4-BE49-F238E27FC236}">
                        <a16:creationId xmlns:a16="http://schemas.microsoft.com/office/drawing/2014/main" id="{EF7E5C60-87F9-5BC9-4E5E-D0CEF6626CF1}"/>
                      </a:ext>
                    </a:extLst>
                  </p14:cNvPr>
                  <p14:cNvContentPartPr/>
                  <p14:nvPr/>
                </p14:nvContentPartPr>
                <p14:xfrm>
                  <a:off x="4530153" y="5067411"/>
                  <a:ext cx="407520" cy="27360"/>
                </p14:xfrm>
              </p:contentPart>
            </mc:Choice>
            <mc:Fallback xmlns="">
              <p:pic>
                <p:nvPicPr>
                  <p:cNvPr id="70" name="Encre 69">
                    <a:extLst>
                      <a:ext uri="{FF2B5EF4-FFF2-40B4-BE49-F238E27FC236}">
                        <a16:creationId xmlns:a16="http://schemas.microsoft.com/office/drawing/2014/main" id="{EF7E5C60-87F9-5BC9-4E5E-D0CEF6626CF1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4494153" y="5031771"/>
                    <a:ext cx="479160" cy="99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71" name="Encre 70">
                    <a:extLst>
                      <a:ext uri="{FF2B5EF4-FFF2-40B4-BE49-F238E27FC236}">
                        <a16:creationId xmlns:a16="http://schemas.microsoft.com/office/drawing/2014/main" id="{ACAACC7F-5C5B-78B3-248B-162A656FF702}"/>
                      </a:ext>
                    </a:extLst>
                  </p14:cNvPr>
                  <p14:cNvContentPartPr/>
                  <p14:nvPr/>
                </p14:nvContentPartPr>
                <p14:xfrm>
                  <a:off x="4545993" y="5161011"/>
                  <a:ext cx="190080" cy="2520"/>
                </p14:xfrm>
              </p:contentPart>
            </mc:Choice>
            <mc:Fallback xmlns="">
              <p:pic>
                <p:nvPicPr>
                  <p:cNvPr id="71" name="Encre 70">
                    <a:extLst>
                      <a:ext uri="{FF2B5EF4-FFF2-40B4-BE49-F238E27FC236}">
                        <a16:creationId xmlns:a16="http://schemas.microsoft.com/office/drawing/2014/main" id="{ACAACC7F-5C5B-78B3-248B-162A656FF702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4509993" y="5125011"/>
                    <a:ext cx="261720" cy="74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73" name="Encre 72">
                    <a:extLst>
                      <a:ext uri="{FF2B5EF4-FFF2-40B4-BE49-F238E27FC236}">
                        <a16:creationId xmlns:a16="http://schemas.microsoft.com/office/drawing/2014/main" id="{AA98A82A-AC13-BFCF-77D7-78EACAF7FCBF}"/>
                      </a:ext>
                    </a:extLst>
                  </p14:cNvPr>
                  <p14:cNvContentPartPr/>
                  <p14:nvPr/>
                </p14:nvContentPartPr>
                <p14:xfrm>
                  <a:off x="5044953" y="5098371"/>
                  <a:ext cx="1386720" cy="21960"/>
                </p14:xfrm>
              </p:contentPart>
            </mc:Choice>
            <mc:Fallback xmlns="">
              <p:pic>
                <p:nvPicPr>
                  <p:cNvPr id="73" name="Encre 72">
                    <a:extLst>
                      <a:ext uri="{FF2B5EF4-FFF2-40B4-BE49-F238E27FC236}">
                        <a16:creationId xmlns:a16="http://schemas.microsoft.com/office/drawing/2014/main" id="{AA98A82A-AC13-BFCF-77D7-78EACAF7FCBF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5009313" y="5062371"/>
                    <a:ext cx="1458360" cy="93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">
                <p14:nvContentPartPr>
                  <p14:cNvPr id="75" name="Encre 74">
                    <a:extLst>
                      <a:ext uri="{FF2B5EF4-FFF2-40B4-BE49-F238E27FC236}">
                        <a16:creationId xmlns:a16="http://schemas.microsoft.com/office/drawing/2014/main" id="{654CF2CE-DDF1-7E5C-F0B9-7C134D6A3C47}"/>
                      </a:ext>
                    </a:extLst>
                  </p14:cNvPr>
                  <p14:cNvContentPartPr/>
                  <p14:nvPr/>
                </p14:nvContentPartPr>
                <p14:xfrm>
                  <a:off x="5008953" y="5107371"/>
                  <a:ext cx="175680" cy="14400"/>
                </p14:xfrm>
              </p:contentPart>
            </mc:Choice>
            <mc:Fallback xmlns="">
              <p:pic>
                <p:nvPicPr>
                  <p:cNvPr id="75" name="Encre 74">
                    <a:extLst>
                      <a:ext uri="{FF2B5EF4-FFF2-40B4-BE49-F238E27FC236}">
                        <a16:creationId xmlns:a16="http://schemas.microsoft.com/office/drawing/2014/main" id="{654CF2CE-DDF1-7E5C-F0B9-7C134D6A3C47}"/>
                      </a:ext>
                    </a:extLst>
                  </p:cNvPr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4973313" y="5071731"/>
                    <a:ext cx="247320" cy="8604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77" name="Encre 76">
                  <a:extLst>
                    <a:ext uri="{FF2B5EF4-FFF2-40B4-BE49-F238E27FC236}">
                      <a16:creationId xmlns:a16="http://schemas.microsoft.com/office/drawing/2014/main" id="{7ACA067A-488F-3D3D-CC9D-7F8C734232F8}"/>
                    </a:ext>
                  </a:extLst>
                </p14:cNvPr>
                <p14:cNvContentPartPr/>
                <p14:nvPr/>
              </p14:nvContentPartPr>
              <p14:xfrm>
                <a:off x="6088953" y="5095491"/>
                <a:ext cx="306720" cy="39240"/>
              </p14:xfrm>
            </p:contentPart>
          </mc:Choice>
          <mc:Fallback xmlns="">
            <p:pic>
              <p:nvPicPr>
                <p:cNvPr id="77" name="Encre 76">
                  <a:extLst>
                    <a:ext uri="{FF2B5EF4-FFF2-40B4-BE49-F238E27FC236}">
                      <a16:creationId xmlns:a16="http://schemas.microsoft.com/office/drawing/2014/main" id="{7ACA067A-488F-3D3D-CC9D-7F8C734232F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052953" y="5059491"/>
                  <a:ext cx="3783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78" name="Encre 77">
                  <a:extLst>
                    <a:ext uri="{FF2B5EF4-FFF2-40B4-BE49-F238E27FC236}">
                      <a16:creationId xmlns:a16="http://schemas.microsoft.com/office/drawing/2014/main" id="{07C787C1-49C5-5E1E-3B2F-CE7DA1DDD51D}"/>
                    </a:ext>
                  </a:extLst>
                </p14:cNvPr>
                <p14:cNvContentPartPr/>
                <p14:nvPr/>
              </p14:nvContentPartPr>
              <p14:xfrm>
                <a:off x="6883473" y="5087211"/>
                <a:ext cx="1967400" cy="25560"/>
              </p14:xfrm>
            </p:contentPart>
          </mc:Choice>
          <mc:Fallback xmlns="">
            <p:pic>
              <p:nvPicPr>
                <p:cNvPr id="78" name="Encre 77">
                  <a:extLst>
                    <a:ext uri="{FF2B5EF4-FFF2-40B4-BE49-F238E27FC236}">
                      <a16:creationId xmlns:a16="http://schemas.microsoft.com/office/drawing/2014/main" id="{07C787C1-49C5-5E1E-3B2F-CE7DA1DDD51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847833" y="5051571"/>
                  <a:ext cx="20390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79" name="Encre 78">
                  <a:extLst>
                    <a:ext uri="{FF2B5EF4-FFF2-40B4-BE49-F238E27FC236}">
                      <a16:creationId xmlns:a16="http://schemas.microsoft.com/office/drawing/2014/main" id="{EAA618CE-7F6D-7CDA-D399-33BEA10328BC}"/>
                    </a:ext>
                  </a:extLst>
                </p14:cNvPr>
                <p14:cNvContentPartPr/>
                <p14:nvPr/>
              </p14:nvContentPartPr>
              <p14:xfrm>
                <a:off x="4547433" y="5652051"/>
                <a:ext cx="1035000" cy="64080"/>
              </p14:xfrm>
            </p:contentPart>
          </mc:Choice>
          <mc:Fallback xmlns="">
            <p:pic>
              <p:nvPicPr>
                <p:cNvPr id="79" name="Encre 78">
                  <a:extLst>
                    <a:ext uri="{FF2B5EF4-FFF2-40B4-BE49-F238E27FC236}">
                      <a16:creationId xmlns:a16="http://schemas.microsoft.com/office/drawing/2014/main" id="{EAA618CE-7F6D-7CDA-D399-33BEA10328B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511433" y="5616051"/>
                  <a:ext cx="1106640" cy="1357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84" name="Groupe 83">
              <a:extLst>
                <a:ext uri="{FF2B5EF4-FFF2-40B4-BE49-F238E27FC236}">
                  <a16:creationId xmlns:a16="http://schemas.microsoft.com/office/drawing/2014/main" id="{C3F65865-2B57-0B51-FF3F-4C34BD9C1D02}"/>
                </a:ext>
              </a:extLst>
            </p:cNvPr>
            <p:cNvGrpSpPr/>
            <p:nvPr/>
          </p:nvGrpSpPr>
          <p:grpSpPr>
            <a:xfrm>
              <a:off x="5272473" y="5611011"/>
              <a:ext cx="3562920" cy="69840"/>
              <a:chOff x="5272473" y="5611011"/>
              <a:chExt cx="3562920" cy="69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80" name="Encre 79">
                    <a:extLst>
                      <a:ext uri="{FF2B5EF4-FFF2-40B4-BE49-F238E27FC236}">
                        <a16:creationId xmlns:a16="http://schemas.microsoft.com/office/drawing/2014/main" id="{8DB1E9DC-5D8B-85BE-52FD-01105D7F373D}"/>
                      </a:ext>
                    </a:extLst>
                  </p14:cNvPr>
                  <p14:cNvContentPartPr/>
                  <p14:nvPr/>
                </p14:nvContentPartPr>
                <p14:xfrm>
                  <a:off x="5272473" y="5661051"/>
                  <a:ext cx="687960" cy="19800"/>
                </p14:xfrm>
              </p:contentPart>
            </mc:Choice>
            <mc:Fallback xmlns="">
              <p:pic>
                <p:nvPicPr>
                  <p:cNvPr id="80" name="Encre 79">
                    <a:extLst>
                      <a:ext uri="{FF2B5EF4-FFF2-40B4-BE49-F238E27FC236}">
                        <a16:creationId xmlns:a16="http://schemas.microsoft.com/office/drawing/2014/main" id="{8DB1E9DC-5D8B-85BE-52FD-01105D7F373D}"/>
                      </a:ext>
                    </a:extLst>
                  </p:cNvPr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5236833" y="5625051"/>
                    <a:ext cx="759600" cy="91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">
                <p14:nvContentPartPr>
                  <p14:cNvPr id="81" name="Encre 80">
                    <a:extLst>
                      <a:ext uri="{FF2B5EF4-FFF2-40B4-BE49-F238E27FC236}">
                        <a16:creationId xmlns:a16="http://schemas.microsoft.com/office/drawing/2014/main" id="{979E003D-C6F1-0D3E-4B7E-6D5851054C3C}"/>
                      </a:ext>
                    </a:extLst>
                  </p14:cNvPr>
                  <p14:cNvContentPartPr/>
                  <p14:nvPr/>
                </p14:nvContentPartPr>
                <p14:xfrm>
                  <a:off x="5673153" y="5661411"/>
                  <a:ext cx="667800" cy="11160"/>
                </p14:xfrm>
              </p:contentPart>
            </mc:Choice>
            <mc:Fallback xmlns="">
              <p:pic>
                <p:nvPicPr>
                  <p:cNvPr id="81" name="Encre 80">
                    <a:extLst>
                      <a:ext uri="{FF2B5EF4-FFF2-40B4-BE49-F238E27FC236}">
                        <a16:creationId xmlns:a16="http://schemas.microsoft.com/office/drawing/2014/main" id="{979E003D-C6F1-0D3E-4B7E-6D5851054C3C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5637513" y="5625411"/>
                    <a:ext cx="739440" cy="82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7">
                <p14:nvContentPartPr>
                  <p14:cNvPr id="83" name="Encre 82">
                    <a:extLst>
                      <a:ext uri="{FF2B5EF4-FFF2-40B4-BE49-F238E27FC236}">
                        <a16:creationId xmlns:a16="http://schemas.microsoft.com/office/drawing/2014/main" id="{E9263ED9-3085-92B8-209F-ECAA8D650579}"/>
                      </a:ext>
                    </a:extLst>
                  </p14:cNvPr>
                  <p14:cNvContentPartPr/>
                  <p14:nvPr/>
                </p14:nvContentPartPr>
                <p14:xfrm>
                  <a:off x="5626353" y="5611011"/>
                  <a:ext cx="3209040" cy="45000"/>
                </p14:xfrm>
              </p:contentPart>
            </mc:Choice>
            <mc:Fallback xmlns="">
              <p:pic>
                <p:nvPicPr>
                  <p:cNvPr id="83" name="Encre 82">
                    <a:extLst>
                      <a:ext uri="{FF2B5EF4-FFF2-40B4-BE49-F238E27FC236}">
                        <a16:creationId xmlns:a16="http://schemas.microsoft.com/office/drawing/2014/main" id="{E9263ED9-3085-92B8-209F-ECAA8D650579}"/>
                      </a:ext>
                    </a:extLst>
                  </p:cNvPr>
                  <p:cNvPicPr/>
                  <p:nvPr/>
                </p:nvPicPr>
                <p:blipFill>
                  <a:blip r:embed="rId58"/>
                  <a:stretch>
                    <a:fillRect/>
                  </a:stretch>
                </p:blipFill>
                <p:spPr>
                  <a:xfrm>
                    <a:off x="5590353" y="5575011"/>
                    <a:ext cx="3280680" cy="1166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847A36C6-7E47-1A2A-0CA1-B765A53CCE77}"/>
              </a:ext>
            </a:extLst>
          </p:cNvPr>
          <p:cNvCxnSpPr>
            <a:cxnSpLocks/>
          </p:cNvCxnSpPr>
          <p:nvPr/>
        </p:nvCxnSpPr>
        <p:spPr>
          <a:xfrm flipV="1">
            <a:off x="2923740" y="977190"/>
            <a:ext cx="3396693" cy="2585971"/>
          </a:xfrm>
          <a:prstGeom prst="straightConnector1">
            <a:avLst/>
          </a:prstGeom>
          <a:ln w="12700">
            <a:solidFill>
              <a:srgbClr val="00B6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droit avec flèche 91">
            <a:extLst>
              <a:ext uri="{FF2B5EF4-FFF2-40B4-BE49-F238E27FC236}">
                <a16:creationId xmlns:a16="http://schemas.microsoft.com/office/drawing/2014/main" id="{88F20618-65BF-4D49-D727-24A2CD765131}"/>
              </a:ext>
            </a:extLst>
          </p:cNvPr>
          <p:cNvCxnSpPr>
            <a:cxnSpLocks/>
          </p:cNvCxnSpPr>
          <p:nvPr/>
        </p:nvCxnSpPr>
        <p:spPr>
          <a:xfrm flipV="1">
            <a:off x="2216696" y="3717032"/>
            <a:ext cx="4874497" cy="1008112"/>
          </a:xfrm>
          <a:prstGeom prst="straightConnector1">
            <a:avLst/>
          </a:prstGeom>
          <a:ln w="12700">
            <a:solidFill>
              <a:srgbClr val="00B6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avec flèche 94">
            <a:extLst>
              <a:ext uri="{FF2B5EF4-FFF2-40B4-BE49-F238E27FC236}">
                <a16:creationId xmlns:a16="http://schemas.microsoft.com/office/drawing/2014/main" id="{B9793EA5-5FBF-A202-EF62-76BF27B1CD39}"/>
              </a:ext>
            </a:extLst>
          </p:cNvPr>
          <p:cNvCxnSpPr>
            <a:cxnSpLocks/>
          </p:cNvCxnSpPr>
          <p:nvPr/>
        </p:nvCxnSpPr>
        <p:spPr>
          <a:xfrm flipV="1">
            <a:off x="3817048" y="4561251"/>
            <a:ext cx="783397" cy="599760"/>
          </a:xfrm>
          <a:prstGeom prst="straightConnector1">
            <a:avLst/>
          </a:prstGeom>
          <a:ln w="12700">
            <a:solidFill>
              <a:srgbClr val="00B6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avec flèche 97">
            <a:extLst>
              <a:ext uri="{FF2B5EF4-FFF2-40B4-BE49-F238E27FC236}">
                <a16:creationId xmlns:a16="http://schemas.microsoft.com/office/drawing/2014/main" id="{C3004388-51B2-A21C-866D-78A220166257}"/>
              </a:ext>
            </a:extLst>
          </p:cNvPr>
          <p:cNvCxnSpPr>
            <a:cxnSpLocks/>
          </p:cNvCxnSpPr>
          <p:nvPr/>
        </p:nvCxnSpPr>
        <p:spPr>
          <a:xfrm flipV="1">
            <a:off x="3944888" y="5958138"/>
            <a:ext cx="4392488" cy="63150"/>
          </a:xfrm>
          <a:prstGeom prst="straightConnector1">
            <a:avLst/>
          </a:prstGeom>
          <a:ln w="12700">
            <a:solidFill>
              <a:srgbClr val="00B6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995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63C35ED-01C1-AE7D-4F6E-3227E7C38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40" y="334405"/>
            <a:ext cx="3588794" cy="545934"/>
          </a:xfrm>
        </p:spPr>
        <p:txBody>
          <a:bodyPr>
            <a:normAutofit/>
          </a:bodyPr>
          <a:lstStyle/>
          <a:p>
            <a:pPr algn="l"/>
            <a:r>
              <a:rPr lang="fr-FR" sz="2400" b="1" dirty="0">
                <a:solidFill>
                  <a:srgbClr val="DE4C47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2.3. </a:t>
            </a:r>
            <a:r>
              <a:rPr lang="fr-FR" sz="2400" dirty="0">
                <a:solidFill>
                  <a:srgbClr val="00436B"/>
                </a:solidFill>
                <a:latin typeface="Brandon Grotesque Regular" panose="020B0503020203060202"/>
                <a:ea typeface="Verdana" pitchFamily="34" charset="0"/>
                <a:cs typeface="Verdana" pitchFamily="34" charset="0"/>
              </a:rPr>
              <a:t>Rubrique | Mes salariés</a:t>
            </a:r>
            <a:endParaRPr lang="fr-FR" sz="2400" dirty="0"/>
          </a:p>
        </p:txBody>
      </p:sp>
      <p:sp>
        <p:nvSpPr>
          <p:cNvPr id="8" name="Espace réservé du numéro de diapositive 1">
            <a:extLst>
              <a:ext uri="{FF2B5EF4-FFF2-40B4-BE49-F238E27FC236}">
                <a16:creationId xmlns:a16="http://schemas.microsoft.com/office/drawing/2014/main" id="{CE458B0E-226E-5838-F2DC-80FD86F6A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r"/>
            <a:fld id="{8F2E2700-39BE-455D-93EE-82BB179D4F20}" type="slidenum">
              <a:rPr lang="fr-FR" smtClean="0">
                <a:solidFill>
                  <a:schemeClr val="bg1">
                    <a:lumMod val="85000"/>
                  </a:schemeClr>
                </a:solidFill>
                <a:latin typeface="Brandon Grotesque Regular" panose="020B0503020203060202" pitchFamily="34" charset="77"/>
              </a:rPr>
              <a:pPr algn="r"/>
              <a:t>16</a:t>
            </a:fld>
            <a:endParaRPr lang="fr-FR" dirty="0">
              <a:solidFill>
                <a:schemeClr val="bg1">
                  <a:lumMod val="85000"/>
                </a:schemeClr>
              </a:solidFill>
              <a:latin typeface="Brandon Grotesque Regular" panose="020B0503020203060202" pitchFamily="34" charset="77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B64DC4E-EAB4-38C6-B688-0188DBAD37D1}"/>
              </a:ext>
            </a:extLst>
          </p:cNvPr>
          <p:cNvSpPr txBox="1"/>
          <p:nvPr/>
        </p:nvSpPr>
        <p:spPr>
          <a:xfrm>
            <a:off x="704506" y="1153537"/>
            <a:ext cx="84969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rgbClr val="00426B"/>
                </a:solidFill>
                <a:effectLst/>
                <a:latin typeface="Brandon Grotesque Regular" panose="020B0503020203060202" pitchFamily="34" charset="77"/>
              </a:rPr>
              <a:t>Vous pouvez modifier les informations et gérer l'affiliation de chacun de vos salariés en cliquant sur le bouton "</a:t>
            </a:r>
            <a:r>
              <a:rPr lang="fr-FR" sz="1400" b="1" dirty="0">
                <a:solidFill>
                  <a:srgbClr val="00B6ED"/>
                </a:solidFill>
                <a:effectLst/>
                <a:latin typeface="Brandon Grotesque Regular" panose="020B0503020203060202" pitchFamily="34" charset="77"/>
              </a:rPr>
              <a:t>Action</a:t>
            </a:r>
            <a:r>
              <a:rPr lang="fr-FR" sz="1400" dirty="0">
                <a:solidFill>
                  <a:srgbClr val="00426B"/>
                </a:solidFill>
                <a:effectLst/>
                <a:latin typeface="Brandon Grotesque Regular" panose="020B0503020203060202" pitchFamily="34" charset="77"/>
              </a:rPr>
              <a:t>" sur la ligne correspondante. </a:t>
            </a:r>
          </a:p>
        </p:txBody>
      </p: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21576D43-F2FF-98AD-9F84-F990C1471257}"/>
              </a:ext>
            </a:extLst>
          </p:cNvPr>
          <p:cNvGrpSpPr/>
          <p:nvPr/>
        </p:nvGrpSpPr>
        <p:grpSpPr>
          <a:xfrm>
            <a:off x="1424608" y="1970703"/>
            <a:ext cx="6760884" cy="3830609"/>
            <a:chOff x="2440588" y="2708920"/>
            <a:chExt cx="5122671" cy="2902424"/>
          </a:xfrm>
        </p:grpSpPr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19007209-5DA7-7895-E402-64BE1E994025}"/>
                </a:ext>
              </a:extLst>
            </p:cNvPr>
            <p:cNvGrpSpPr/>
            <p:nvPr/>
          </p:nvGrpSpPr>
          <p:grpSpPr>
            <a:xfrm>
              <a:off x="2440588" y="2708920"/>
              <a:ext cx="5122671" cy="2390691"/>
              <a:chOff x="4016896" y="3473081"/>
              <a:chExt cx="5122671" cy="2390691"/>
            </a:xfrm>
          </p:grpSpPr>
          <p:pic>
            <p:nvPicPr>
              <p:cNvPr id="5" name="Image 4" descr="Une image contenant texte, capture d’écran, nombre, conception&#10;&#10;Description générée automatiquement">
                <a:extLst>
                  <a:ext uri="{FF2B5EF4-FFF2-40B4-BE49-F238E27FC236}">
                    <a16:creationId xmlns:a16="http://schemas.microsoft.com/office/drawing/2014/main" id="{10063808-AD27-01C9-7AC6-EE3F6BA37C2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055"/>
              <a:stretch/>
            </p:blipFill>
            <p:spPr>
              <a:xfrm>
                <a:off x="4016896" y="3473081"/>
                <a:ext cx="5122671" cy="2390691"/>
              </a:xfrm>
              <a:prstGeom prst="rect">
                <a:avLst/>
              </a:prstGeom>
              <a:ln w="25400">
                <a:solidFill>
                  <a:srgbClr val="00B6ED"/>
                </a:solidFill>
              </a:ln>
            </p:spPr>
          </p:pic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53" name="Encre 52">
                    <a:extLst>
                      <a:ext uri="{FF2B5EF4-FFF2-40B4-BE49-F238E27FC236}">
                        <a16:creationId xmlns:a16="http://schemas.microsoft.com/office/drawing/2014/main" id="{88C8BB46-0171-BF2C-E87D-21163C3AD23F}"/>
                      </a:ext>
                    </a:extLst>
                  </p14:cNvPr>
                  <p14:cNvContentPartPr/>
                  <p14:nvPr/>
                </p14:nvContentPartPr>
                <p14:xfrm>
                  <a:off x="4211448" y="4387089"/>
                  <a:ext cx="375480" cy="5760"/>
                </p14:xfrm>
              </p:contentPart>
            </mc:Choice>
            <mc:Fallback xmlns="">
              <p:pic>
                <p:nvPicPr>
                  <p:cNvPr id="53" name="Encre 52">
                    <a:extLst>
                      <a:ext uri="{FF2B5EF4-FFF2-40B4-BE49-F238E27FC236}">
                        <a16:creationId xmlns:a16="http://schemas.microsoft.com/office/drawing/2014/main" id="{88C8BB46-0171-BF2C-E87D-21163C3AD23F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4184180" y="4359935"/>
                    <a:ext cx="429743" cy="6034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55" name="Encre 54">
                    <a:extLst>
                      <a:ext uri="{FF2B5EF4-FFF2-40B4-BE49-F238E27FC236}">
                        <a16:creationId xmlns:a16="http://schemas.microsoft.com/office/drawing/2014/main" id="{BA741880-3337-723C-2DD3-A5B7C4A841F2}"/>
                      </a:ext>
                    </a:extLst>
                  </p14:cNvPr>
                  <p14:cNvContentPartPr/>
                  <p14:nvPr/>
                </p14:nvContentPartPr>
                <p14:xfrm>
                  <a:off x="4217568" y="4457649"/>
                  <a:ext cx="404280" cy="15840"/>
                </p14:xfrm>
              </p:contentPart>
            </mc:Choice>
            <mc:Fallback xmlns="">
              <p:pic>
                <p:nvPicPr>
                  <p:cNvPr id="55" name="Encre 54">
                    <a:extLst>
                      <a:ext uri="{FF2B5EF4-FFF2-40B4-BE49-F238E27FC236}">
                        <a16:creationId xmlns:a16="http://schemas.microsoft.com/office/drawing/2014/main" id="{BA741880-3337-723C-2DD3-A5B7C4A841F2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4190561" y="4430137"/>
                    <a:ext cx="458566" cy="711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56" name="Encre 55">
                    <a:extLst>
                      <a:ext uri="{FF2B5EF4-FFF2-40B4-BE49-F238E27FC236}">
                        <a16:creationId xmlns:a16="http://schemas.microsoft.com/office/drawing/2014/main" id="{04CE7632-E3D9-373E-097D-BE5B21C0AF9A}"/>
                      </a:ext>
                    </a:extLst>
                  </p14:cNvPr>
                  <p14:cNvContentPartPr/>
                  <p14:nvPr/>
                </p14:nvContentPartPr>
                <p14:xfrm>
                  <a:off x="4675128" y="4386729"/>
                  <a:ext cx="2139480" cy="43200"/>
                </p14:xfrm>
              </p:contentPart>
            </mc:Choice>
            <mc:Fallback xmlns="">
              <p:pic>
                <p:nvPicPr>
                  <p:cNvPr id="56" name="Encre 55">
                    <a:extLst>
                      <a:ext uri="{FF2B5EF4-FFF2-40B4-BE49-F238E27FC236}">
                        <a16:creationId xmlns:a16="http://schemas.microsoft.com/office/drawing/2014/main" id="{04CE7632-E3D9-373E-097D-BE5B21C0AF9A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4647849" y="4359387"/>
                    <a:ext cx="2193765" cy="9761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57" name="Encre 56">
                    <a:extLst>
                      <a:ext uri="{FF2B5EF4-FFF2-40B4-BE49-F238E27FC236}">
                        <a16:creationId xmlns:a16="http://schemas.microsoft.com/office/drawing/2014/main" id="{E756728A-F6A1-B9B2-E87C-773D31E62128}"/>
                      </a:ext>
                    </a:extLst>
                  </p14:cNvPr>
                  <p14:cNvContentPartPr/>
                  <p14:nvPr/>
                </p14:nvContentPartPr>
                <p14:xfrm>
                  <a:off x="6146088" y="4398609"/>
                  <a:ext cx="2393280" cy="18360"/>
                </p14:xfrm>
              </p:contentPart>
            </mc:Choice>
            <mc:Fallback xmlns="">
              <p:pic>
                <p:nvPicPr>
                  <p:cNvPr id="57" name="Encre 56">
                    <a:extLst>
                      <a:ext uri="{FF2B5EF4-FFF2-40B4-BE49-F238E27FC236}">
                        <a16:creationId xmlns:a16="http://schemas.microsoft.com/office/drawing/2014/main" id="{E756728A-F6A1-B9B2-E87C-773D31E62128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6118811" y="4371206"/>
                    <a:ext cx="2447561" cy="728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58" name="Encre 57">
                    <a:extLst>
                      <a:ext uri="{FF2B5EF4-FFF2-40B4-BE49-F238E27FC236}">
                        <a16:creationId xmlns:a16="http://schemas.microsoft.com/office/drawing/2014/main" id="{E9315055-0E42-AA86-8061-20B9BC169C70}"/>
                      </a:ext>
                    </a:extLst>
                  </p14:cNvPr>
                  <p14:cNvContentPartPr/>
                  <p14:nvPr/>
                </p14:nvContentPartPr>
                <p14:xfrm>
                  <a:off x="4181208" y="4913409"/>
                  <a:ext cx="1556280" cy="35280"/>
                </p14:xfrm>
              </p:contentPart>
            </mc:Choice>
            <mc:Fallback xmlns="">
              <p:pic>
                <p:nvPicPr>
                  <p:cNvPr id="58" name="Encre 57">
                    <a:extLst>
                      <a:ext uri="{FF2B5EF4-FFF2-40B4-BE49-F238E27FC236}">
                        <a16:creationId xmlns:a16="http://schemas.microsoft.com/office/drawing/2014/main" id="{E9315055-0E42-AA86-8061-20B9BC169C70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4154202" y="4886060"/>
                    <a:ext cx="1610566" cy="8970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59" name="Encre 58">
                    <a:extLst>
                      <a:ext uri="{FF2B5EF4-FFF2-40B4-BE49-F238E27FC236}">
                        <a16:creationId xmlns:a16="http://schemas.microsoft.com/office/drawing/2014/main" id="{1EC4663A-C816-317A-9894-09A29832B518}"/>
                      </a:ext>
                    </a:extLst>
                  </p14:cNvPr>
                  <p14:cNvContentPartPr/>
                  <p14:nvPr/>
                </p14:nvContentPartPr>
                <p14:xfrm>
                  <a:off x="5023608" y="4932489"/>
                  <a:ext cx="3487680" cy="69840"/>
                </p14:xfrm>
              </p:contentPart>
            </mc:Choice>
            <mc:Fallback xmlns="">
              <p:pic>
                <p:nvPicPr>
                  <p:cNvPr id="59" name="Encre 58">
                    <a:extLst>
                      <a:ext uri="{FF2B5EF4-FFF2-40B4-BE49-F238E27FC236}">
                        <a16:creationId xmlns:a16="http://schemas.microsoft.com/office/drawing/2014/main" id="{1EC4663A-C816-317A-9894-09A29832B518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4996603" y="4905101"/>
                    <a:ext cx="3541962" cy="12434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69" name="Groupe 68">
                <a:extLst>
                  <a:ext uri="{FF2B5EF4-FFF2-40B4-BE49-F238E27FC236}">
                    <a16:creationId xmlns:a16="http://schemas.microsoft.com/office/drawing/2014/main" id="{C4AEABB7-75A1-E3DA-5892-EF2DE87F21C6}"/>
                  </a:ext>
                </a:extLst>
              </p:cNvPr>
              <p:cNvGrpSpPr/>
              <p:nvPr/>
            </p:nvGrpSpPr>
            <p:grpSpPr>
              <a:xfrm>
                <a:off x="4193448" y="4099089"/>
                <a:ext cx="4338000" cy="89640"/>
                <a:chOff x="4528353" y="4514091"/>
                <a:chExt cx="4338000" cy="8964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6">
                  <p14:nvContentPartPr>
                    <p14:cNvPr id="60" name="Encre 59">
                      <a:extLst>
                        <a:ext uri="{FF2B5EF4-FFF2-40B4-BE49-F238E27FC236}">
                          <a16:creationId xmlns:a16="http://schemas.microsoft.com/office/drawing/2014/main" id="{B29FCB5F-32B6-0044-D603-295106DF945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42393" y="4514091"/>
                    <a:ext cx="405720" cy="34560"/>
                  </p14:xfrm>
                </p:contentPart>
              </mc:Choice>
              <mc:Fallback xmlns="">
                <p:pic>
                  <p:nvPicPr>
                    <p:cNvPr id="60" name="Encre 59">
                      <a:extLst>
                        <a:ext uri="{FF2B5EF4-FFF2-40B4-BE49-F238E27FC236}">
                          <a16:creationId xmlns:a16="http://schemas.microsoft.com/office/drawing/2014/main" id="{B29FCB5F-32B6-0044-D603-295106DF945F}"/>
                        </a:ext>
                      </a:extLst>
                    </p:cNvPr>
                    <p:cNvPicPr/>
                    <p:nvPr/>
                  </p:nvPicPr>
                  <p:blipFill>
                    <a:blip r:embed="rId17"/>
                    <a:stretch>
                      <a:fillRect/>
                    </a:stretch>
                  </p:blipFill>
                  <p:spPr>
                    <a:xfrm>
                      <a:off x="4515090" y="4486662"/>
                      <a:ext cx="460053" cy="891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8">
                  <p14:nvContentPartPr>
                    <p14:cNvPr id="61" name="Encre 60">
                      <a:extLst>
                        <a:ext uri="{FF2B5EF4-FFF2-40B4-BE49-F238E27FC236}">
                          <a16:creationId xmlns:a16="http://schemas.microsoft.com/office/drawing/2014/main" id="{1145F192-8104-132E-E738-8C2DF46DECB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28353" y="4599771"/>
                    <a:ext cx="447120" cy="3960"/>
                  </p14:xfrm>
                </p:contentPart>
              </mc:Choice>
              <mc:Fallback xmlns="">
                <p:pic>
                  <p:nvPicPr>
                    <p:cNvPr id="61" name="Encre 60">
                      <a:extLst>
                        <a:ext uri="{FF2B5EF4-FFF2-40B4-BE49-F238E27FC236}">
                          <a16:creationId xmlns:a16="http://schemas.microsoft.com/office/drawing/2014/main" id="{1145F192-8104-132E-E738-8C2DF46DECB1}"/>
                        </a:ext>
                      </a:extLst>
                    </p:cNvPr>
                    <p:cNvPicPr/>
                    <p:nvPr/>
                  </p:nvPicPr>
                  <p:blipFill>
                    <a:blip r:embed="rId19"/>
                    <a:stretch>
                      <a:fillRect/>
                    </a:stretch>
                  </p:blipFill>
                  <p:spPr>
                    <a:xfrm>
                      <a:off x="4501346" y="4571768"/>
                      <a:ext cx="501407" cy="6024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0">
                  <p14:nvContentPartPr>
                    <p14:cNvPr id="63" name="Encre 62">
                      <a:extLst>
                        <a:ext uri="{FF2B5EF4-FFF2-40B4-BE49-F238E27FC236}">
                          <a16:creationId xmlns:a16="http://schemas.microsoft.com/office/drawing/2014/main" id="{070108FC-BD48-7CDA-50E3-1F5351815FD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003193" y="4525251"/>
                    <a:ext cx="829080" cy="41760"/>
                  </p14:xfrm>
                </p:contentPart>
              </mc:Choice>
              <mc:Fallback xmlns="">
                <p:pic>
                  <p:nvPicPr>
                    <p:cNvPr id="63" name="Encre 62">
                      <a:extLst>
                        <a:ext uri="{FF2B5EF4-FFF2-40B4-BE49-F238E27FC236}">
                          <a16:creationId xmlns:a16="http://schemas.microsoft.com/office/drawing/2014/main" id="{070108FC-BD48-7CDA-50E3-1F5351815FD9}"/>
                        </a:ext>
                      </a:extLst>
                    </p:cNvPr>
                    <p:cNvPicPr/>
                    <p:nvPr/>
                  </p:nvPicPr>
                  <p:blipFill>
                    <a:blip r:embed="rId21"/>
                    <a:stretch>
                      <a:fillRect/>
                    </a:stretch>
                  </p:blipFill>
                  <p:spPr>
                    <a:xfrm>
                      <a:off x="4975912" y="4498230"/>
                      <a:ext cx="883370" cy="9607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2">
                  <p14:nvContentPartPr>
                    <p14:cNvPr id="65" name="Encre 64">
                      <a:extLst>
                        <a:ext uri="{FF2B5EF4-FFF2-40B4-BE49-F238E27FC236}">
                          <a16:creationId xmlns:a16="http://schemas.microsoft.com/office/drawing/2014/main" id="{E7B5B306-F7F4-EAD8-6553-16FF1FAC667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490633" y="4536771"/>
                    <a:ext cx="812160" cy="19440"/>
                  </p14:xfrm>
                </p:contentPart>
              </mc:Choice>
              <mc:Fallback xmlns="">
                <p:pic>
                  <p:nvPicPr>
                    <p:cNvPr id="65" name="Encre 64">
                      <a:extLst>
                        <a:ext uri="{FF2B5EF4-FFF2-40B4-BE49-F238E27FC236}">
                          <a16:creationId xmlns:a16="http://schemas.microsoft.com/office/drawing/2014/main" id="{E7B5B306-F7F4-EAD8-6553-16FF1FAC6672}"/>
                        </a:ext>
                      </a:extLst>
                    </p:cNvPr>
                    <p:cNvPicPr/>
                    <p:nvPr/>
                  </p:nvPicPr>
                  <p:blipFill>
                    <a:blip r:embed="rId23"/>
                    <a:stretch>
                      <a:fillRect/>
                    </a:stretch>
                  </p:blipFill>
                  <p:spPr>
                    <a:xfrm>
                      <a:off x="5463361" y="4509665"/>
                      <a:ext cx="866431" cy="7392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4">
                  <p14:nvContentPartPr>
                    <p14:cNvPr id="66" name="Encre 65">
                      <a:extLst>
                        <a:ext uri="{FF2B5EF4-FFF2-40B4-BE49-F238E27FC236}">
                          <a16:creationId xmlns:a16="http://schemas.microsoft.com/office/drawing/2014/main" id="{23E8B3AF-F429-90AA-7AD1-93685A5A60D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971953" y="4539291"/>
                    <a:ext cx="570240" cy="4680"/>
                  </p14:xfrm>
                </p:contentPart>
              </mc:Choice>
              <mc:Fallback xmlns="">
                <p:pic>
                  <p:nvPicPr>
                    <p:cNvPr id="66" name="Encre 65">
                      <a:extLst>
                        <a:ext uri="{FF2B5EF4-FFF2-40B4-BE49-F238E27FC236}">
                          <a16:creationId xmlns:a16="http://schemas.microsoft.com/office/drawing/2014/main" id="{23E8B3AF-F429-90AA-7AD1-93685A5A60DD}"/>
                        </a:ext>
                      </a:extLst>
                    </p:cNvPr>
                    <p:cNvPicPr/>
                    <p:nvPr/>
                  </p:nvPicPr>
                  <p:blipFill>
                    <a:blip r:embed="rId25"/>
                    <a:stretch>
                      <a:fillRect/>
                    </a:stretch>
                  </p:blipFill>
                  <p:spPr>
                    <a:xfrm>
                      <a:off x="5944669" y="4512037"/>
                      <a:ext cx="624536" cy="5946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6">
                  <p14:nvContentPartPr>
                    <p14:cNvPr id="68" name="Encre 67">
                      <a:extLst>
                        <a:ext uri="{FF2B5EF4-FFF2-40B4-BE49-F238E27FC236}">
                          <a16:creationId xmlns:a16="http://schemas.microsoft.com/office/drawing/2014/main" id="{4F4C3D87-039E-7AA3-7F52-ADCE8D5ED48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906153" y="4541811"/>
                    <a:ext cx="1960200" cy="19440"/>
                  </p14:xfrm>
                </p:contentPart>
              </mc:Choice>
              <mc:Fallback xmlns="">
                <p:pic>
                  <p:nvPicPr>
                    <p:cNvPr id="68" name="Encre 67">
                      <a:extLst>
                        <a:ext uri="{FF2B5EF4-FFF2-40B4-BE49-F238E27FC236}">
                          <a16:creationId xmlns:a16="http://schemas.microsoft.com/office/drawing/2014/main" id="{4F4C3D87-039E-7AA3-7F52-ADCE8D5ED485}"/>
                        </a:ext>
                      </a:extLst>
                    </p:cNvPr>
                    <p:cNvPicPr/>
                    <p:nvPr/>
                  </p:nvPicPr>
                  <p:blipFill>
                    <a:blip r:embed="rId27"/>
                    <a:stretch>
                      <a:fillRect/>
                    </a:stretch>
                  </p:blipFill>
                  <p:spPr>
                    <a:xfrm>
                      <a:off x="6878871" y="4514811"/>
                      <a:ext cx="2014491" cy="7317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76" name="Groupe 75">
                <a:extLst>
                  <a:ext uri="{FF2B5EF4-FFF2-40B4-BE49-F238E27FC236}">
                    <a16:creationId xmlns:a16="http://schemas.microsoft.com/office/drawing/2014/main" id="{1FF1DD2A-C820-E355-0847-D4F5AA1D34E5}"/>
                  </a:ext>
                </a:extLst>
              </p:cNvPr>
              <p:cNvGrpSpPr/>
              <p:nvPr/>
            </p:nvGrpSpPr>
            <p:grpSpPr>
              <a:xfrm>
                <a:off x="4207488" y="4652049"/>
                <a:ext cx="1901520" cy="96120"/>
                <a:chOff x="4530153" y="5067411"/>
                <a:chExt cx="1901520" cy="9612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28">
                  <p14:nvContentPartPr>
                    <p14:cNvPr id="70" name="Encre 69">
                      <a:extLst>
                        <a:ext uri="{FF2B5EF4-FFF2-40B4-BE49-F238E27FC236}">
                          <a16:creationId xmlns:a16="http://schemas.microsoft.com/office/drawing/2014/main" id="{EF7E5C60-87F9-5BC9-4E5E-D0CEF6626CF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30153" y="5067411"/>
                    <a:ext cx="407520" cy="27360"/>
                  </p14:xfrm>
                </p:contentPart>
              </mc:Choice>
              <mc:Fallback xmlns="">
                <p:pic>
                  <p:nvPicPr>
                    <p:cNvPr id="70" name="Encre 69">
                      <a:extLst>
                        <a:ext uri="{FF2B5EF4-FFF2-40B4-BE49-F238E27FC236}">
                          <a16:creationId xmlns:a16="http://schemas.microsoft.com/office/drawing/2014/main" id="{EF7E5C60-87F9-5BC9-4E5E-D0CEF6626CF1}"/>
                        </a:ext>
                      </a:extLst>
                    </p:cNvPr>
                    <p:cNvPicPr/>
                    <p:nvPr/>
                  </p:nvPicPr>
                  <p:blipFill>
                    <a:blip r:embed="rId29"/>
                    <a:stretch>
                      <a:fillRect/>
                    </a:stretch>
                  </p:blipFill>
                  <p:spPr>
                    <a:xfrm>
                      <a:off x="4502858" y="5039775"/>
                      <a:ext cx="461838" cy="8235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0">
                  <p14:nvContentPartPr>
                    <p14:cNvPr id="71" name="Encre 70">
                      <a:extLst>
                        <a:ext uri="{FF2B5EF4-FFF2-40B4-BE49-F238E27FC236}">
                          <a16:creationId xmlns:a16="http://schemas.microsoft.com/office/drawing/2014/main" id="{ACAACC7F-5C5B-78B3-248B-162A656FF70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45993" y="5161011"/>
                    <a:ext cx="190080" cy="2520"/>
                  </p14:xfrm>
                </p:contentPart>
              </mc:Choice>
              <mc:Fallback xmlns="">
                <p:pic>
                  <p:nvPicPr>
                    <p:cNvPr id="71" name="Encre 70">
                      <a:extLst>
                        <a:ext uri="{FF2B5EF4-FFF2-40B4-BE49-F238E27FC236}">
                          <a16:creationId xmlns:a16="http://schemas.microsoft.com/office/drawing/2014/main" id="{ACAACC7F-5C5B-78B3-248B-162A656FF702}"/>
                        </a:ext>
                      </a:extLst>
                    </p:cNvPr>
                    <p:cNvPicPr/>
                    <p:nvPr/>
                  </p:nvPicPr>
                  <p:blipFill>
                    <a:blip r:embed="rId31"/>
                    <a:stretch>
                      <a:fillRect/>
                    </a:stretch>
                  </p:blipFill>
                  <p:spPr>
                    <a:xfrm>
                      <a:off x="4518722" y="5135811"/>
                      <a:ext cx="244350" cy="5266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2">
                  <p14:nvContentPartPr>
                    <p14:cNvPr id="73" name="Encre 72">
                      <a:extLst>
                        <a:ext uri="{FF2B5EF4-FFF2-40B4-BE49-F238E27FC236}">
                          <a16:creationId xmlns:a16="http://schemas.microsoft.com/office/drawing/2014/main" id="{AA98A82A-AC13-BFCF-77D7-78EACAF7FCB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044953" y="5098371"/>
                    <a:ext cx="1386720" cy="21960"/>
                  </p14:xfrm>
                </p:contentPart>
              </mc:Choice>
              <mc:Fallback xmlns="">
                <p:pic>
                  <p:nvPicPr>
                    <p:cNvPr id="73" name="Encre 72">
                      <a:extLst>
                        <a:ext uri="{FF2B5EF4-FFF2-40B4-BE49-F238E27FC236}">
                          <a16:creationId xmlns:a16="http://schemas.microsoft.com/office/drawing/2014/main" id="{AA98A82A-AC13-BFCF-77D7-78EACAF7FCBF}"/>
                        </a:ext>
                      </a:extLst>
                    </p:cNvPr>
                    <p:cNvPicPr/>
                    <p:nvPr/>
                  </p:nvPicPr>
                  <p:blipFill>
                    <a:blip r:embed="rId33"/>
                    <a:stretch>
                      <a:fillRect/>
                    </a:stretch>
                  </p:blipFill>
                  <p:spPr>
                    <a:xfrm>
                      <a:off x="5017677" y="5070921"/>
                      <a:ext cx="1441000" cy="765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4">
                  <p14:nvContentPartPr>
                    <p14:cNvPr id="75" name="Encre 74">
                      <a:extLst>
                        <a:ext uri="{FF2B5EF4-FFF2-40B4-BE49-F238E27FC236}">
                          <a16:creationId xmlns:a16="http://schemas.microsoft.com/office/drawing/2014/main" id="{654CF2CE-DDF1-7E5C-F0B9-7C134D6A3C4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008953" y="5107371"/>
                    <a:ext cx="175680" cy="14400"/>
                  </p14:xfrm>
                </p:contentPart>
              </mc:Choice>
              <mc:Fallback xmlns="">
                <p:pic>
                  <p:nvPicPr>
                    <p:cNvPr id="75" name="Encre 74">
                      <a:extLst>
                        <a:ext uri="{FF2B5EF4-FFF2-40B4-BE49-F238E27FC236}">
                          <a16:creationId xmlns:a16="http://schemas.microsoft.com/office/drawing/2014/main" id="{654CF2CE-DDF1-7E5C-F0B9-7C134D6A3C47}"/>
                        </a:ext>
                      </a:extLst>
                    </p:cNvPr>
                    <p:cNvPicPr/>
                    <p:nvPr/>
                  </p:nvPicPr>
                  <p:blipFill>
                    <a:blip r:embed="rId35"/>
                    <a:stretch>
                      <a:fillRect/>
                    </a:stretch>
                  </p:blipFill>
                  <p:spPr>
                    <a:xfrm>
                      <a:off x="4981904" y="5079679"/>
                      <a:ext cx="230051" cy="69508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77" name="Encre 76">
                    <a:extLst>
                      <a:ext uri="{FF2B5EF4-FFF2-40B4-BE49-F238E27FC236}">
                        <a16:creationId xmlns:a16="http://schemas.microsoft.com/office/drawing/2014/main" id="{7ACA067A-488F-3D3D-CC9D-7F8C734232F8}"/>
                      </a:ext>
                    </a:extLst>
                  </p14:cNvPr>
                  <p14:cNvContentPartPr/>
                  <p14:nvPr/>
                </p14:nvContentPartPr>
                <p14:xfrm>
                  <a:off x="5754048" y="4680489"/>
                  <a:ext cx="306720" cy="39240"/>
                </p14:xfrm>
              </p:contentPart>
            </mc:Choice>
            <mc:Fallback xmlns="">
              <p:pic>
                <p:nvPicPr>
                  <p:cNvPr id="77" name="Encre 76">
                    <a:extLst>
                      <a:ext uri="{FF2B5EF4-FFF2-40B4-BE49-F238E27FC236}">
                        <a16:creationId xmlns:a16="http://schemas.microsoft.com/office/drawing/2014/main" id="{7ACA067A-488F-3D3D-CC9D-7F8C734232F8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5726784" y="4653048"/>
                    <a:ext cx="360975" cy="938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78" name="Encre 77">
                    <a:extLst>
                      <a:ext uri="{FF2B5EF4-FFF2-40B4-BE49-F238E27FC236}">
                        <a16:creationId xmlns:a16="http://schemas.microsoft.com/office/drawing/2014/main" id="{07C787C1-49C5-5E1E-3B2F-CE7DA1DDD51D}"/>
                      </a:ext>
                    </a:extLst>
                  </p14:cNvPr>
                  <p14:cNvContentPartPr/>
                  <p14:nvPr/>
                </p14:nvContentPartPr>
                <p14:xfrm>
                  <a:off x="6548568" y="4672209"/>
                  <a:ext cx="1967400" cy="25560"/>
                </p14:xfrm>
              </p:contentPart>
            </mc:Choice>
            <mc:Fallback xmlns="">
              <p:pic>
                <p:nvPicPr>
                  <p:cNvPr id="78" name="Encre 77">
                    <a:extLst>
                      <a:ext uri="{FF2B5EF4-FFF2-40B4-BE49-F238E27FC236}">
                        <a16:creationId xmlns:a16="http://schemas.microsoft.com/office/drawing/2014/main" id="{07C787C1-49C5-5E1E-3B2F-CE7DA1DDD51D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6521292" y="4644725"/>
                    <a:ext cx="2021679" cy="8025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79" name="Encre 78">
                    <a:extLst>
                      <a:ext uri="{FF2B5EF4-FFF2-40B4-BE49-F238E27FC236}">
                        <a16:creationId xmlns:a16="http://schemas.microsoft.com/office/drawing/2014/main" id="{EAA618CE-7F6D-7CDA-D399-33BEA10328BC}"/>
                      </a:ext>
                    </a:extLst>
                  </p14:cNvPr>
                  <p14:cNvContentPartPr/>
                  <p14:nvPr/>
                </p14:nvContentPartPr>
                <p14:xfrm>
                  <a:off x="4212528" y="5237049"/>
                  <a:ext cx="1035000" cy="64080"/>
                </p14:xfrm>
              </p:contentPart>
            </mc:Choice>
            <mc:Fallback xmlns="">
              <p:pic>
                <p:nvPicPr>
                  <p:cNvPr id="79" name="Encre 78">
                    <a:extLst>
                      <a:ext uri="{FF2B5EF4-FFF2-40B4-BE49-F238E27FC236}">
                        <a16:creationId xmlns:a16="http://schemas.microsoft.com/office/drawing/2014/main" id="{EAA618CE-7F6D-7CDA-D399-33BEA10328BC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4185248" y="5209781"/>
                    <a:ext cx="1089287" cy="11834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84" name="Groupe 83">
                <a:extLst>
                  <a:ext uri="{FF2B5EF4-FFF2-40B4-BE49-F238E27FC236}">
                    <a16:creationId xmlns:a16="http://schemas.microsoft.com/office/drawing/2014/main" id="{C3F65865-2B57-0B51-FF3F-4C34BD9C1D02}"/>
                  </a:ext>
                </a:extLst>
              </p:cNvPr>
              <p:cNvGrpSpPr/>
              <p:nvPr/>
            </p:nvGrpSpPr>
            <p:grpSpPr>
              <a:xfrm>
                <a:off x="4937568" y="5196009"/>
                <a:ext cx="3562920" cy="69840"/>
                <a:chOff x="5272473" y="5611011"/>
                <a:chExt cx="3562920" cy="6984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2">
                  <p14:nvContentPartPr>
                    <p14:cNvPr id="80" name="Encre 79">
                      <a:extLst>
                        <a:ext uri="{FF2B5EF4-FFF2-40B4-BE49-F238E27FC236}">
                          <a16:creationId xmlns:a16="http://schemas.microsoft.com/office/drawing/2014/main" id="{8DB1E9DC-5D8B-85BE-52FD-01105D7F373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272473" y="5661051"/>
                    <a:ext cx="687960" cy="19800"/>
                  </p14:xfrm>
                </p:contentPart>
              </mc:Choice>
              <mc:Fallback xmlns="">
                <p:pic>
                  <p:nvPicPr>
                    <p:cNvPr id="80" name="Encre 79">
                      <a:extLst>
                        <a:ext uri="{FF2B5EF4-FFF2-40B4-BE49-F238E27FC236}">
                          <a16:creationId xmlns:a16="http://schemas.microsoft.com/office/drawing/2014/main" id="{8DB1E9DC-5D8B-85BE-52FD-01105D7F373D}"/>
                        </a:ext>
                      </a:extLst>
                    </p:cNvPr>
                    <p:cNvPicPr/>
                    <p:nvPr/>
                  </p:nvPicPr>
                  <p:blipFill>
                    <a:blip r:embed="rId43"/>
                    <a:stretch>
                      <a:fillRect/>
                    </a:stretch>
                  </p:blipFill>
                  <p:spPr>
                    <a:xfrm>
                      <a:off x="5245184" y="5633551"/>
                      <a:ext cx="742265" cy="7452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4">
                  <p14:nvContentPartPr>
                    <p14:cNvPr id="81" name="Encre 80">
                      <a:extLst>
                        <a:ext uri="{FF2B5EF4-FFF2-40B4-BE49-F238E27FC236}">
                          <a16:creationId xmlns:a16="http://schemas.microsoft.com/office/drawing/2014/main" id="{979E003D-C6F1-0D3E-4B7E-6D5851054C3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673153" y="5661411"/>
                    <a:ext cx="667800" cy="11160"/>
                  </p14:xfrm>
                </p:contentPart>
              </mc:Choice>
              <mc:Fallback xmlns="">
                <p:pic>
                  <p:nvPicPr>
                    <p:cNvPr id="81" name="Encre 80">
                      <a:extLst>
                        <a:ext uri="{FF2B5EF4-FFF2-40B4-BE49-F238E27FC236}">
                          <a16:creationId xmlns:a16="http://schemas.microsoft.com/office/drawing/2014/main" id="{979E003D-C6F1-0D3E-4B7E-6D5851054C3C}"/>
                        </a:ext>
                      </a:extLst>
                    </p:cNvPr>
                    <p:cNvPicPr/>
                    <p:nvPr/>
                  </p:nvPicPr>
                  <p:blipFill>
                    <a:blip r:embed="rId45"/>
                    <a:stretch>
                      <a:fillRect/>
                    </a:stretch>
                  </p:blipFill>
                  <p:spPr>
                    <a:xfrm>
                      <a:off x="5645874" y="5634464"/>
                      <a:ext cx="722086" cy="6532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6">
                  <p14:nvContentPartPr>
                    <p14:cNvPr id="83" name="Encre 82">
                      <a:extLst>
                        <a:ext uri="{FF2B5EF4-FFF2-40B4-BE49-F238E27FC236}">
                          <a16:creationId xmlns:a16="http://schemas.microsoft.com/office/drawing/2014/main" id="{E9263ED9-3085-92B8-209F-ECAA8D65057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626353" y="5611011"/>
                    <a:ext cx="3209040" cy="45000"/>
                  </p14:xfrm>
                </p:contentPart>
              </mc:Choice>
              <mc:Fallback xmlns="">
                <p:pic>
                  <p:nvPicPr>
                    <p:cNvPr id="83" name="Encre 82">
                      <a:extLst>
                        <a:ext uri="{FF2B5EF4-FFF2-40B4-BE49-F238E27FC236}">
                          <a16:creationId xmlns:a16="http://schemas.microsoft.com/office/drawing/2014/main" id="{E9263ED9-3085-92B8-209F-ECAA8D650579}"/>
                        </a:ext>
                      </a:extLst>
                    </p:cNvPr>
                    <p:cNvPicPr/>
                    <p:nvPr/>
                  </p:nvPicPr>
                  <p:blipFill>
                    <a:blip r:embed="rId47"/>
                    <a:stretch>
                      <a:fillRect/>
                    </a:stretch>
                  </p:blipFill>
                  <p:spPr>
                    <a:xfrm>
                      <a:off x="5599075" y="5583846"/>
                      <a:ext cx="3263324" cy="99604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p:grpSp>
          <p:nvGrpSpPr>
            <p:cNvPr id="43" name="Groupe 42">
              <a:extLst>
                <a:ext uri="{FF2B5EF4-FFF2-40B4-BE49-F238E27FC236}">
                  <a16:creationId xmlns:a16="http://schemas.microsoft.com/office/drawing/2014/main" id="{B66C7DD1-2081-2CF5-9104-B60F70A83729}"/>
                </a:ext>
              </a:extLst>
            </p:cNvPr>
            <p:cNvGrpSpPr/>
            <p:nvPr/>
          </p:nvGrpSpPr>
          <p:grpSpPr>
            <a:xfrm>
              <a:off x="4209487" y="3327808"/>
              <a:ext cx="1845530" cy="2283536"/>
              <a:chOff x="4209487" y="3327808"/>
              <a:chExt cx="1845530" cy="2283536"/>
            </a:xfrm>
          </p:grpSpPr>
          <p:pic>
            <p:nvPicPr>
              <p:cNvPr id="18" name="Image 17" descr="Une image contenant texte, capture d’écran, Police&#10;&#10;Description générée automatiquement">
                <a:extLst>
                  <a:ext uri="{FF2B5EF4-FFF2-40B4-BE49-F238E27FC236}">
                    <a16:creationId xmlns:a16="http://schemas.microsoft.com/office/drawing/2014/main" id="{6499A37A-3DFE-4681-3AD6-AA227740F9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7262" y="3327808"/>
                <a:ext cx="1727755" cy="2283536"/>
              </a:xfrm>
              <a:prstGeom prst="rect">
                <a:avLst/>
              </a:prstGeom>
              <a:ln w="25400">
                <a:solidFill>
                  <a:srgbClr val="00B6ED"/>
                </a:solidFill>
              </a:ln>
            </p:spPr>
          </p:pic>
          <p:sp>
            <p:nvSpPr>
              <p:cNvPr id="29" name="Ellipse 28">
                <a:extLst>
                  <a:ext uri="{FF2B5EF4-FFF2-40B4-BE49-F238E27FC236}">
                    <a16:creationId xmlns:a16="http://schemas.microsoft.com/office/drawing/2014/main" id="{4A08828F-D89D-3D6A-2EC2-0DF2387E3676}"/>
                  </a:ext>
                </a:extLst>
              </p:cNvPr>
              <p:cNvSpPr/>
              <p:nvPr/>
            </p:nvSpPr>
            <p:spPr>
              <a:xfrm>
                <a:off x="4213461" y="3785493"/>
                <a:ext cx="212509" cy="212509"/>
              </a:xfrm>
              <a:prstGeom prst="ellipse">
                <a:avLst/>
              </a:prstGeom>
              <a:solidFill>
                <a:srgbClr val="00B6E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dirty="0"/>
                  <a:t>1</a:t>
                </a:r>
                <a:endParaRPr lang="fr-FR" dirty="0"/>
              </a:p>
            </p:txBody>
          </p:sp>
          <p:sp>
            <p:nvSpPr>
              <p:cNvPr id="31" name="Ellipse 30">
                <a:extLst>
                  <a:ext uri="{FF2B5EF4-FFF2-40B4-BE49-F238E27FC236}">
                    <a16:creationId xmlns:a16="http://schemas.microsoft.com/office/drawing/2014/main" id="{68059751-5EBF-570A-F5A1-024BE4628F38}"/>
                  </a:ext>
                </a:extLst>
              </p:cNvPr>
              <p:cNvSpPr/>
              <p:nvPr/>
            </p:nvSpPr>
            <p:spPr>
              <a:xfrm>
                <a:off x="4212191" y="4029213"/>
                <a:ext cx="212509" cy="212509"/>
              </a:xfrm>
              <a:prstGeom prst="ellipse">
                <a:avLst/>
              </a:prstGeom>
              <a:solidFill>
                <a:srgbClr val="00B6E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dirty="0"/>
                  <a:t>2</a:t>
                </a:r>
                <a:endParaRPr lang="fr-FR" dirty="0"/>
              </a:p>
            </p:txBody>
          </p:sp>
          <p:sp>
            <p:nvSpPr>
              <p:cNvPr id="32" name="Ellipse 31">
                <a:extLst>
                  <a:ext uri="{FF2B5EF4-FFF2-40B4-BE49-F238E27FC236}">
                    <a16:creationId xmlns:a16="http://schemas.microsoft.com/office/drawing/2014/main" id="{B06D26A3-68D2-E489-167B-BA370C484084}"/>
                  </a:ext>
                </a:extLst>
              </p:cNvPr>
              <p:cNvSpPr/>
              <p:nvPr/>
            </p:nvSpPr>
            <p:spPr>
              <a:xfrm>
                <a:off x="4209487" y="4282672"/>
                <a:ext cx="212509" cy="212509"/>
              </a:xfrm>
              <a:prstGeom prst="ellipse">
                <a:avLst/>
              </a:prstGeom>
              <a:solidFill>
                <a:srgbClr val="00B6E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dirty="0"/>
                  <a:t>3</a:t>
                </a:r>
                <a:endParaRPr lang="fr-FR" dirty="0"/>
              </a:p>
            </p:txBody>
          </p:sp>
          <p:sp>
            <p:nvSpPr>
              <p:cNvPr id="33" name="Ellipse 32">
                <a:extLst>
                  <a:ext uri="{FF2B5EF4-FFF2-40B4-BE49-F238E27FC236}">
                    <a16:creationId xmlns:a16="http://schemas.microsoft.com/office/drawing/2014/main" id="{917155FB-FA52-3AEF-7046-79DF96EF5125}"/>
                  </a:ext>
                </a:extLst>
              </p:cNvPr>
              <p:cNvSpPr/>
              <p:nvPr/>
            </p:nvSpPr>
            <p:spPr>
              <a:xfrm>
                <a:off x="4212191" y="4558603"/>
                <a:ext cx="212509" cy="212509"/>
              </a:xfrm>
              <a:prstGeom prst="ellipse">
                <a:avLst/>
              </a:prstGeom>
              <a:solidFill>
                <a:srgbClr val="00B6E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dirty="0"/>
                  <a:t>4</a:t>
                </a:r>
                <a:endParaRPr lang="fr-FR" dirty="0"/>
              </a:p>
            </p:txBody>
          </p:sp>
          <p:sp>
            <p:nvSpPr>
              <p:cNvPr id="34" name="Ellipse 33">
                <a:extLst>
                  <a:ext uri="{FF2B5EF4-FFF2-40B4-BE49-F238E27FC236}">
                    <a16:creationId xmlns:a16="http://schemas.microsoft.com/office/drawing/2014/main" id="{2C0434B4-CC0D-00DD-082C-45277FE39387}"/>
                  </a:ext>
                </a:extLst>
              </p:cNvPr>
              <p:cNvSpPr/>
              <p:nvPr/>
            </p:nvSpPr>
            <p:spPr>
              <a:xfrm>
                <a:off x="4212191" y="4792359"/>
                <a:ext cx="212509" cy="212509"/>
              </a:xfrm>
              <a:prstGeom prst="ellipse">
                <a:avLst/>
              </a:prstGeom>
              <a:solidFill>
                <a:srgbClr val="00B6E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dirty="0"/>
                  <a:t>5</a:t>
                </a:r>
                <a:endParaRPr lang="fr-FR" dirty="0"/>
              </a:p>
            </p:txBody>
          </p:sp>
          <p:sp>
            <p:nvSpPr>
              <p:cNvPr id="35" name="Ellipse 34">
                <a:extLst>
                  <a:ext uri="{FF2B5EF4-FFF2-40B4-BE49-F238E27FC236}">
                    <a16:creationId xmlns:a16="http://schemas.microsoft.com/office/drawing/2014/main" id="{340BFE3F-8864-9F7C-71B8-143768C8B4E9}"/>
                  </a:ext>
                </a:extLst>
              </p:cNvPr>
              <p:cNvSpPr/>
              <p:nvPr/>
            </p:nvSpPr>
            <p:spPr>
              <a:xfrm>
                <a:off x="4212191" y="5032991"/>
                <a:ext cx="212509" cy="212509"/>
              </a:xfrm>
              <a:prstGeom prst="ellipse">
                <a:avLst/>
              </a:prstGeom>
              <a:solidFill>
                <a:srgbClr val="00B6E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dirty="0"/>
                  <a:t>6</a:t>
                </a:r>
                <a:endParaRPr lang="fr-FR" dirty="0"/>
              </a:p>
            </p:txBody>
          </p:sp>
          <p:sp>
            <p:nvSpPr>
              <p:cNvPr id="36" name="Ellipse 35">
                <a:extLst>
                  <a:ext uri="{FF2B5EF4-FFF2-40B4-BE49-F238E27FC236}">
                    <a16:creationId xmlns:a16="http://schemas.microsoft.com/office/drawing/2014/main" id="{FB579C8D-15C5-4D3E-C0FD-5782E4E9F8BD}"/>
                  </a:ext>
                </a:extLst>
              </p:cNvPr>
              <p:cNvSpPr/>
              <p:nvPr/>
            </p:nvSpPr>
            <p:spPr>
              <a:xfrm>
                <a:off x="4212191" y="5307998"/>
                <a:ext cx="212509" cy="212509"/>
              </a:xfrm>
              <a:prstGeom prst="ellipse">
                <a:avLst/>
              </a:prstGeom>
              <a:solidFill>
                <a:srgbClr val="00B6E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dirty="0"/>
                  <a:t>7</a:t>
                </a:r>
                <a:endParaRPr lang="fr-FR" dirty="0"/>
              </a:p>
            </p:txBody>
          </p:sp>
        </p:grpSp>
        <p:cxnSp>
          <p:nvCxnSpPr>
            <p:cNvPr id="19" name="Connecteur droit avec flèche 18">
              <a:extLst>
                <a:ext uri="{FF2B5EF4-FFF2-40B4-BE49-F238E27FC236}">
                  <a16:creationId xmlns:a16="http://schemas.microsoft.com/office/drawing/2014/main" id="{6314B840-A2AC-1386-4F3E-1554EE541E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70641" y="3378752"/>
              <a:ext cx="1997336" cy="181108"/>
            </a:xfrm>
            <a:prstGeom prst="straightConnector1">
              <a:avLst/>
            </a:prstGeom>
            <a:ln w="12700">
              <a:solidFill>
                <a:srgbClr val="00B6E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0616492E-85A7-1596-B8F0-DEC8C2C454E9}"/>
              </a:ext>
            </a:extLst>
          </p:cNvPr>
          <p:cNvCxnSpPr>
            <a:cxnSpLocks/>
          </p:cNvCxnSpPr>
          <p:nvPr/>
        </p:nvCxnSpPr>
        <p:spPr>
          <a:xfrm flipH="1">
            <a:off x="7977336" y="1460711"/>
            <a:ext cx="288032" cy="1248209"/>
          </a:xfrm>
          <a:prstGeom prst="straightConnector1">
            <a:avLst/>
          </a:prstGeom>
          <a:ln w="12700">
            <a:solidFill>
              <a:srgbClr val="00B6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7667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A16CDD96-BED1-2072-1D56-A90E88586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84" y="298103"/>
            <a:ext cx="5202180" cy="512458"/>
          </a:xfrm>
        </p:spPr>
        <p:txBody>
          <a:bodyPr>
            <a:noAutofit/>
          </a:bodyPr>
          <a:lstStyle/>
          <a:p>
            <a:pPr algn="l"/>
            <a:r>
              <a:rPr lang="fr-FR" sz="2400" b="1" dirty="0">
                <a:solidFill>
                  <a:srgbClr val="DE4C47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2.3.1. </a:t>
            </a:r>
            <a:r>
              <a:rPr lang="fr-FR" sz="2400" dirty="0">
                <a:solidFill>
                  <a:srgbClr val="0042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Action </a:t>
            </a:r>
            <a:r>
              <a:rPr lang="fr-FR" sz="2400" b="1" dirty="0">
                <a:solidFill>
                  <a:srgbClr val="0042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| </a:t>
            </a:r>
            <a:r>
              <a:rPr lang="fr-FR" sz="2400" dirty="0">
                <a:solidFill>
                  <a:srgbClr val="0042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Sortie d’un salarié</a:t>
            </a:r>
            <a:endParaRPr lang="fr-FR" sz="2400" dirty="0">
              <a:solidFill>
                <a:srgbClr val="00426B"/>
              </a:solidFill>
            </a:endParaRPr>
          </a:p>
        </p:txBody>
      </p:sp>
      <p:sp>
        <p:nvSpPr>
          <p:cNvPr id="8" name="Espace réservé du numéro de diapositive 1">
            <a:extLst>
              <a:ext uri="{FF2B5EF4-FFF2-40B4-BE49-F238E27FC236}">
                <a16:creationId xmlns:a16="http://schemas.microsoft.com/office/drawing/2014/main" id="{CE458B0E-226E-5838-F2DC-80FD86F6A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r"/>
            <a:fld id="{8F2E2700-39BE-455D-93EE-82BB179D4F20}" type="slidenum">
              <a:rPr lang="fr-FR" smtClean="0">
                <a:solidFill>
                  <a:schemeClr val="bg1">
                    <a:lumMod val="85000"/>
                  </a:schemeClr>
                </a:solidFill>
                <a:latin typeface="Brandon Grotesque Regular" panose="020B0503020203060202" pitchFamily="34" charset="77"/>
              </a:rPr>
              <a:pPr algn="r"/>
              <a:t>17</a:t>
            </a:fld>
            <a:endParaRPr lang="fr-FR" dirty="0">
              <a:solidFill>
                <a:schemeClr val="bg1">
                  <a:lumMod val="85000"/>
                </a:schemeClr>
              </a:solidFill>
              <a:latin typeface="Brandon Grotesque Regular" panose="020B0503020203060202" pitchFamily="34" charset="77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B64DC4E-EAB4-38C6-B688-0188DBAD37D1}"/>
              </a:ext>
            </a:extLst>
          </p:cNvPr>
          <p:cNvSpPr txBox="1"/>
          <p:nvPr/>
        </p:nvSpPr>
        <p:spPr>
          <a:xfrm>
            <a:off x="1784648" y="1086747"/>
            <a:ext cx="76260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Pour sortir un salarié </a:t>
            </a:r>
            <a:r>
              <a:rPr lang="fr-FR" sz="1400" dirty="0">
                <a:solidFill>
                  <a:srgbClr val="00426B"/>
                </a:solidFill>
                <a:effectLst/>
                <a:latin typeface="Brandon Grotesque Regular" panose="020B0503020203060202" pitchFamily="34" charset="77"/>
              </a:rPr>
              <a:t>de vos effectifs assurés </a:t>
            </a:r>
            <a:r>
              <a:rPr lang="fr-FR" sz="14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cliquez sur le bouton « </a:t>
            </a:r>
            <a:r>
              <a:rPr lang="fr-FR" sz="1400" b="1" dirty="0">
                <a:solidFill>
                  <a:srgbClr val="00B6ED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Action</a:t>
            </a:r>
            <a:r>
              <a:rPr lang="fr-FR" sz="14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 » puis sur «</a:t>
            </a:r>
            <a:r>
              <a:rPr lang="fr-FR" sz="1400" b="1" dirty="0">
                <a:solidFill>
                  <a:srgbClr val="00B6ED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 Sortie d’un salarié </a:t>
            </a:r>
            <a:r>
              <a:rPr lang="fr-FR" sz="14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»</a:t>
            </a:r>
            <a:endParaRPr lang="fr-FR" sz="1400" b="1" dirty="0">
              <a:solidFill>
                <a:srgbClr val="5AB4EA"/>
              </a:solidFill>
              <a:latin typeface="Brandon Grotesque Regular" panose="020B0503020203060202" pitchFamily="34" charset="77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B66C7DD1-2081-2CF5-9104-B60F70A83729}"/>
              </a:ext>
            </a:extLst>
          </p:cNvPr>
          <p:cNvGrpSpPr/>
          <p:nvPr/>
        </p:nvGrpSpPr>
        <p:grpSpPr>
          <a:xfrm>
            <a:off x="238092" y="1049465"/>
            <a:ext cx="1391388" cy="1721611"/>
            <a:chOff x="4209487" y="3327808"/>
            <a:chExt cx="1845530" cy="2283536"/>
          </a:xfrm>
        </p:grpSpPr>
        <p:pic>
          <p:nvPicPr>
            <p:cNvPr id="18" name="Image 17" descr="Une image contenant texte, capture d’écran, Police&#10;&#10;Description générée automatiquement">
              <a:extLst>
                <a:ext uri="{FF2B5EF4-FFF2-40B4-BE49-F238E27FC236}">
                  <a16:creationId xmlns:a16="http://schemas.microsoft.com/office/drawing/2014/main" id="{6499A37A-3DFE-4681-3AD6-AA227740F9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7262" y="3327808"/>
              <a:ext cx="1727755" cy="2283536"/>
            </a:xfrm>
            <a:prstGeom prst="rect">
              <a:avLst/>
            </a:prstGeom>
            <a:ln w="25400">
              <a:solidFill>
                <a:srgbClr val="00B6ED"/>
              </a:solidFill>
            </a:ln>
          </p:spPr>
        </p:pic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4A08828F-D89D-3D6A-2EC2-0DF2387E3676}"/>
                </a:ext>
              </a:extLst>
            </p:cNvPr>
            <p:cNvSpPr/>
            <p:nvPr/>
          </p:nvSpPr>
          <p:spPr>
            <a:xfrm>
              <a:off x="4213461" y="3785493"/>
              <a:ext cx="212509" cy="212509"/>
            </a:xfrm>
            <a:prstGeom prst="ellipse">
              <a:avLst/>
            </a:prstGeom>
            <a:solidFill>
              <a:srgbClr val="00B6E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1</a:t>
              </a:r>
              <a:endParaRPr lang="fr-FR" dirty="0"/>
            </a:p>
          </p:txBody>
        </p:sp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68059751-5EBF-570A-F5A1-024BE4628F38}"/>
                </a:ext>
              </a:extLst>
            </p:cNvPr>
            <p:cNvSpPr/>
            <p:nvPr/>
          </p:nvSpPr>
          <p:spPr>
            <a:xfrm>
              <a:off x="4212191" y="4029213"/>
              <a:ext cx="212509" cy="212509"/>
            </a:xfrm>
            <a:prstGeom prst="ellipse">
              <a:avLst/>
            </a:prstGeom>
            <a:solidFill>
              <a:srgbClr val="00B6E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2</a:t>
              </a:r>
              <a:endParaRPr lang="fr-FR" dirty="0"/>
            </a:p>
          </p:txBody>
        </p:sp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B06D26A3-68D2-E489-167B-BA370C484084}"/>
                </a:ext>
              </a:extLst>
            </p:cNvPr>
            <p:cNvSpPr/>
            <p:nvPr/>
          </p:nvSpPr>
          <p:spPr>
            <a:xfrm>
              <a:off x="4209487" y="4282672"/>
              <a:ext cx="212509" cy="212509"/>
            </a:xfrm>
            <a:prstGeom prst="ellipse">
              <a:avLst/>
            </a:prstGeom>
            <a:solidFill>
              <a:srgbClr val="00B6E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3</a:t>
              </a:r>
              <a:endParaRPr lang="fr-FR" dirty="0"/>
            </a:p>
          </p:txBody>
        </p: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917155FB-FA52-3AEF-7046-79DF96EF5125}"/>
                </a:ext>
              </a:extLst>
            </p:cNvPr>
            <p:cNvSpPr/>
            <p:nvPr/>
          </p:nvSpPr>
          <p:spPr>
            <a:xfrm>
              <a:off x="4212191" y="4558603"/>
              <a:ext cx="212509" cy="212509"/>
            </a:xfrm>
            <a:prstGeom prst="ellipse">
              <a:avLst/>
            </a:prstGeom>
            <a:solidFill>
              <a:srgbClr val="00B6E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4</a:t>
              </a:r>
              <a:endParaRPr lang="fr-FR" dirty="0"/>
            </a:p>
          </p:txBody>
        </p:sp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2C0434B4-CC0D-00DD-082C-45277FE39387}"/>
                </a:ext>
              </a:extLst>
            </p:cNvPr>
            <p:cNvSpPr/>
            <p:nvPr/>
          </p:nvSpPr>
          <p:spPr>
            <a:xfrm>
              <a:off x="4212191" y="4792359"/>
              <a:ext cx="212509" cy="212509"/>
            </a:xfrm>
            <a:prstGeom prst="ellipse">
              <a:avLst/>
            </a:prstGeom>
            <a:solidFill>
              <a:srgbClr val="00B6E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5</a:t>
              </a:r>
              <a:endParaRPr lang="fr-FR" dirty="0"/>
            </a:p>
          </p:txBody>
        </p:sp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340BFE3F-8864-9F7C-71B8-143768C8B4E9}"/>
                </a:ext>
              </a:extLst>
            </p:cNvPr>
            <p:cNvSpPr/>
            <p:nvPr/>
          </p:nvSpPr>
          <p:spPr>
            <a:xfrm>
              <a:off x="4212191" y="5032991"/>
              <a:ext cx="212509" cy="212509"/>
            </a:xfrm>
            <a:prstGeom prst="ellipse">
              <a:avLst/>
            </a:prstGeom>
            <a:solidFill>
              <a:srgbClr val="00B6E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6</a:t>
              </a:r>
              <a:endParaRPr lang="fr-FR" dirty="0"/>
            </a:p>
          </p:txBody>
        </p:sp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FB579C8D-15C5-4D3E-C0FD-5782E4E9F8BD}"/>
                </a:ext>
              </a:extLst>
            </p:cNvPr>
            <p:cNvSpPr/>
            <p:nvPr/>
          </p:nvSpPr>
          <p:spPr>
            <a:xfrm>
              <a:off x="4212191" y="5307998"/>
              <a:ext cx="212509" cy="212509"/>
            </a:xfrm>
            <a:prstGeom prst="ellipse">
              <a:avLst/>
            </a:prstGeom>
            <a:solidFill>
              <a:srgbClr val="00B6E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7</a:t>
              </a:r>
              <a:endParaRPr lang="fr-FR" dirty="0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F0A19057-5EFB-275A-AF4B-76D05CB966B5}"/>
              </a:ext>
            </a:extLst>
          </p:cNvPr>
          <p:cNvSpPr/>
          <p:nvPr/>
        </p:nvSpPr>
        <p:spPr>
          <a:xfrm>
            <a:off x="438122" y="1394523"/>
            <a:ext cx="1080120" cy="183747"/>
          </a:xfrm>
          <a:prstGeom prst="rect">
            <a:avLst/>
          </a:prstGeom>
          <a:noFill/>
          <a:ln w="50800">
            <a:solidFill>
              <a:srgbClr val="00B6E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Image 3" descr="Une image contenant texte, capture d’écran, nombre, logiciel&#10;&#10;Description générée automatiquement">
            <a:extLst>
              <a:ext uri="{FF2B5EF4-FFF2-40B4-BE49-F238E27FC236}">
                <a16:creationId xmlns:a16="http://schemas.microsoft.com/office/drawing/2014/main" id="{C5925992-94B9-2B8E-BC5F-5CF4F4B19C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750" y="1493020"/>
            <a:ext cx="5107078" cy="464972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Encre 5">
                <a:extLst>
                  <a:ext uri="{FF2B5EF4-FFF2-40B4-BE49-F238E27FC236}">
                    <a16:creationId xmlns:a16="http://schemas.microsoft.com/office/drawing/2014/main" id="{BA583610-37F5-A18C-9947-636C4F152ED6}"/>
                  </a:ext>
                </a:extLst>
              </p14:cNvPr>
              <p14:cNvContentPartPr/>
              <p14:nvPr/>
            </p14:nvContentPartPr>
            <p14:xfrm>
              <a:off x="2358724" y="2323905"/>
              <a:ext cx="430560" cy="32400"/>
            </p14:xfrm>
          </p:contentPart>
        </mc:Choice>
        <mc:Fallback xmlns="">
          <p:pic>
            <p:nvPicPr>
              <p:cNvPr id="6" name="Encre 5">
                <a:extLst>
                  <a:ext uri="{FF2B5EF4-FFF2-40B4-BE49-F238E27FC236}">
                    <a16:creationId xmlns:a16="http://schemas.microsoft.com/office/drawing/2014/main" id="{BA583610-37F5-A18C-9947-636C4F152ED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23084" y="2287905"/>
                <a:ext cx="50220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Encre 6">
                <a:extLst>
                  <a:ext uri="{FF2B5EF4-FFF2-40B4-BE49-F238E27FC236}">
                    <a16:creationId xmlns:a16="http://schemas.microsoft.com/office/drawing/2014/main" id="{A0E064A2-F6EB-9F81-7EDE-0D7ED3D77C17}"/>
                  </a:ext>
                </a:extLst>
              </p14:cNvPr>
              <p14:cNvContentPartPr/>
              <p14:nvPr/>
            </p14:nvContentPartPr>
            <p14:xfrm>
              <a:off x="2312644" y="2872297"/>
              <a:ext cx="261720" cy="42840"/>
            </p14:xfrm>
          </p:contentPart>
        </mc:Choice>
        <mc:Fallback xmlns="">
          <p:pic>
            <p:nvPicPr>
              <p:cNvPr id="7" name="Encre 6">
                <a:extLst>
                  <a:ext uri="{FF2B5EF4-FFF2-40B4-BE49-F238E27FC236}">
                    <a16:creationId xmlns:a16="http://schemas.microsoft.com/office/drawing/2014/main" id="{A0E064A2-F6EB-9F81-7EDE-0D7ED3D77C1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77004" y="2836297"/>
                <a:ext cx="333360" cy="11448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ZoneTexte 9">
            <a:extLst>
              <a:ext uri="{FF2B5EF4-FFF2-40B4-BE49-F238E27FC236}">
                <a16:creationId xmlns:a16="http://schemas.microsoft.com/office/drawing/2014/main" id="{8EDCCB70-DF1D-6687-9832-E89F3C0A4F57}"/>
              </a:ext>
            </a:extLst>
          </p:cNvPr>
          <p:cNvSpPr txBox="1"/>
          <p:nvPr/>
        </p:nvSpPr>
        <p:spPr>
          <a:xfrm>
            <a:off x="7748438" y="4513608"/>
            <a:ext cx="20301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spc="-3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Remplir le formulaire puis cliquez sur « </a:t>
            </a:r>
            <a:r>
              <a:rPr lang="fr-FR" sz="1400" b="1" spc="-30" dirty="0">
                <a:solidFill>
                  <a:srgbClr val="00B6ED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Valider </a:t>
            </a:r>
            <a:r>
              <a:rPr lang="fr-FR" sz="1400" spc="-30" dirty="0">
                <a:solidFill>
                  <a:srgbClr val="0042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»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CBC102A-5DBD-D79C-921D-FE30311AE3F8}"/>
              </a:ext>
            </a:extLst>
          </p:cNvPr>
          <p:cNvSpPr txBox="1"/>
          <p:nvPr/>
        </p:nvSpPr>
        <p:spPr>
          <a:xfrm>
            <a:off x="7455306" y="2975444"/>
            <a:ext cx="225022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spc="-3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Les champs grisés sont les champs préremplis</a:t>
            </a:r>
          </a:p>
          <a:p>
            <a:endParaRPr lang="fr-FR" sz="1400" spc="-30" dirty="0">
              <a:solidFill>
                <a:srgbClr val="00436B"/>
              </a:solidFill>
              <a:latin typeface="Brandon Grotesque Regular" panose="020B0503020203060202" pitchFamily="34" charset="77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spc="-3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Les champs avec un * </a:t>
            </a:r>
            <a:br>
              <a:rPr lang="fr-FR" sz="1400" spc="-3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</a:br>
            <a:r>
              <a:rPr lang="fr-FR" sz="1400" spc="-3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sont obligatoires</a:t>
            </a:r>
            <a:endParaRPr lang="fr-FR" sz="1400" spc="-30" dirty="0">
              <a:solidFill>
                <a:srgbClr val="5AB4EA"/>
              </a:solidFill>
              <a:latin typeface="Brandon Grotesque Regular" panose="020B0503020203060202" pitchFamily="34" charset="77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AD257105-B1B1-9971-92D2-B42CE5459C84}"/>
              </a:ext>
            </a:extLst>
          </p:cNvPr>
          <p:cNvCxnSpPr>
            <a:cxnSpLocks/>
          </p:cNvCxnSpPr>
          <p:nvPr/>
        </p:nvCxnSpPr>
        <p:spPr>
          <a:xfrm flipH="1" flipV="1">
            <a:off x="6715432" y="2930013"/>
            <a:ext cx="824366" cy="194189"/>
          </a:xfrm>
          <a:prstGeom prst="straightConnector1">
            <a:avLst/>
          </a:prstGeom>
          <a:ln w="12700">
            <a:solidFill>
              <a:srgbClr val="00B6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18A46114-E486-2472-181A-8F5186DA329E}"/>
              </a:ext>
            </a:extLst>
          </p:cNvPr>
          <p:cNvCxnSpPr>
            <a:cxnSpLocks/>
          </p:cNvCxnSpPr>
          <p:nvPr/>
        </p:nvCxnSpPr>
        <p:spPr>
          <a:xfrm flipH="1" flipV="1">
            <a:off x="6715432" y="2408904"/>
            <a:ext cx="824366" cy="709638"/>
          </a:xfrm>
          <a:prstGeom prst="straightConnector1">
            <a:avLst/>
          </a:prstGeom>
          <a:ln w="12700">
            <a:solidFill>
              <a:srgbClr val="00B6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66AA9DC3-855A-0641-66A4-07949F01002C}"/>
              </a:ext>
            </a:extLst>
          </p:cNvPr>
          <p:cNvCxnSpPr>
            <a:cxnSpLocks/>
          </p:cNvCxnSpPr>
          <p:nvPr/>
        </p:nvCxnSpPr>
        <p:spPr>
          <a:xfrm flipH="1" flipV="1">
            <a:off x="2574004" y="3217038"/>
            <a:ext cx="4999094" cy="525366"/>
          </a:xfrm>
          <a:prstGeom prst="straightConnector1">
            <a:avLst/>
          </a:prstGeom>
          <a:ln w="12700">
            <a:solidFill>
              <a:srgbClr val="00B6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981C104B-D10A-8953-284E-F157DF2DA2A2}"/>
              </a:ext>
            </a:extLst>
          </p:cNvPr>
          <p:cNvCxnSpPr>
            <a:cxnSpLocks/>
          </p:cNvCxnSpPr>
          <p:nvPr/>
        </p:nvCxnSpPr>
        <p:spPr>
          <a:xfrm flipH="1">
            <a:off x="2811750" y="3742404"/>
            <a:ext cx="4761348" cy="1032814"/>
          </a:xfrm>
          <a:prstGeom prst="straightConnector1">
            <a:avLst/>
          </a:prstGeom>
          <a:ln w="12700">
            <a:solidFill>
              <a:srgbClr val="00B6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8C62288B-1582-827F-1978-82895D0B6826}"/>
              </a:ext>
            </a:extLst>
          </p:cNvPr>
          <p:cNvCxnSpPr>
            <a:cxnSpLocks/>
          </p:cNvCxnSpPr>
          <p:nvPr/>
        </p:nvCxnSpPr>
        <p:spPr>
          <a:xfrm flipH="1">
            <a:off x="7099300" y="5036828"/>
            <a:ext cx="2030164" cy="711580"/>
          </a:xfrm>
          <a:prstGeom prst="straightConnector1">
            <a:avLst/>
          </a:prstGeom>
          <a:ln w="12700">
            <a:solidFill>
              <a:srgbClr val="00B6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2014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CA5BA1AB-C2CE-9D35-1F5C-45D261833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84" y="322368"/>
            <a:ext cx="5562219" cy="450606"/>
          </a:xfrm>
        </p:spPr>
        <p:txBody>
          <a:bodyPr>
            <a:noAutofit/>
          </a:bodyPr>
          <a:lstStyle/>
          <a:p>
            <a:pPr algn="l"/>
            <a:r>
              <a:rPr lang="fr-FR" sz="2400" b="1" dirty="0">
                <a:solidFill>
                  <a:srgbClr val="DE4C47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2.3.2.</a:t>
            </a:r>
            <a:r>
              <a:rPr lang="fr-FR" sz="2400" b="1" dirty="0">
                <a:solidFill>
                  <a:srgbClr val="0042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 </a:t>
            </a:r>
            <a:r>
              <a:rPr lang="fr-FR" sz="2400" dirty="0">
                <a:solidFill>
                  <a:srgbClr val="0042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Action | Changement de collège</a:t>
            </a:r>
            <a:endParaRPr lang="fr-FR" sz="2400" dirty="0">
              <a:solidFill>
                <a:srgbClr val="00426B"/>
              </a:solidFill>
            </a:endParaRPr>
          </a:p>
        </p:txBody>
      </p:sp>
      <p:sp>
        <p:nvSpPr>
          <p:cNvPr id="8" name="Espace réservé du numéro de diapositive 1">
            <a:extLst>
              <a:ext uri="{FF2B5EF4-FFF2-40B4-BE49-F238E27FC236}">
                <a16:creationId xmlns:a16="http://schemas.microsoft.com/office/drawing/2014/main" id="{CE458B0E-226E-5838-F2DC-80FD86F6A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r"/>
            <a:fld id="{8F2E2700-39BE-455D-93EE-82BB179D4F20}" type="slidenum">
              <a:rPr lang="fr-FR" smtClean="0">
                <a:solidFill>
                  <a:schemeClr val="bg1">
                    <a:lumMod val="85000"/>
                  </a:schemeClr>
                </a:solidFill>
                <a:latin typeface="Brandon Grotesque Regular" panose="020B0503020203060202" pitchFamily="34" charset="77"/>
              </a:rPr>
              <a:pPr algn="r"/>
              <a:t>18</a:t>
            </a:fld>
            <a:endParaRPr lang="fr-FR" dirty="0">
              <a:solidFill>
                <a:schemeClr val="bg1">
                  <a:lumMod val="85000"/>
                </a:schemeClr>
              </a:solidFill>
              <a:latin typeface="Brandon Grotesque Regular" panose="020B0503020203060202" pitchFamily="34" charset="77"/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5A61A643-D3E4-4D40-79BD-F0EB0C75C49F}"/>
              </a:ext>
            </a:extLst>
          </p:cNvPr>
          <p:cNvGrpSpPr/>
          <p:nvPr/>
        </p:nvGrpSpPr>
        <p:grpSpPr>
          <a:xfrm>
            <a:off x="376120" y="1124744"/>
            <a:ext cx="1391388" cy="1721611"/>
            <a:chOff x="238092" y="1049465"/>
            <a:chExt cx="1391388" cy="1721611"/>
          </a:xfrm>
        </p:grpSpPr>
        <p:grpSp>
          <p:nvGrpSpPr>
            <p:cNvPr id="17" name="Groupe 16">
              <a:extLst>
                <a:ext uri="{FF2B5EF4-FFF2-40B4-BE49-F238E27FC236}">
                  <a16:creationId xmlns:a16="http://schemas.microsoft.com/office/drawing/2014/main" id="{A780716C-CFF0-8CB9-AD8F-016568C07994}"/>
                </a:ext>
              </a:extLst>
            </p:cNvPr>
            <p:cNvGrpSpPr/>
            <p:nvPr/>
          </p:nvGrpSpPr>
          <p:grpSpPr>
            <a:xfrm>
              <a:off x="238092" y="1049465"/>
              <a:ext cx="1391388" cy="1721611"/>
              <a:chOff x="4209487" y="3327808"/>
              <a:chExt cx="1845530" cy="2283536"/>
            </a:xfrm>
          </p:grpSpPr>
          <p:pic>
            <p:nvPicPr>
              <p:cNvPr id="19" name="Image 18" descr="Une image contenant texte, capture d’écran, Police&#10;&#10;Description générée automatiquement">
                <a:extLst>
                  <a:ext uri="{FF2B5EF4-FFF2-40B4-BE49-F238E27FC236}">
                    <a16:creationId xmlns:a16="http://schemas.microsoft.com/office/drawing/2014/main" id="{449CE67F-668A-1075-DBD9-FF9801A664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7262" y="3327808"/>
                <a:ext cx="1727755" cy="2283536"/>
              </a:xfrm>
              <a:prstGeom prst="rect">
                <a:avLst/>
              </a:prstGeom>
              <a:ln w="25400">
                <a:solidFill>
                  <a:srgbClr val="00B6ED"/>
                </a:solidFill>
              </a:ln>
            </p:spPr>
          </p:pic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id="{6A721085-05CF-72E8-B922-76A0591FC1FA}"/>
                  </a:ext>
                </a:extLst>
              </p:cNvPr>
              <p:cNvSpPr/>
              <p:nvPr/>
            </p:nvSpPr>
            <p:spPr>
              <a:xfrm>
                <a:off x="4213461" y="3785493"/>
                <a:ext cx="212509" cy="212509"/>
              </a:xfrm>
              <a:prstGeom prst="ellipse">
                <a:avLst/>
              </a:prstGeom>
              <a:solidFill>
                <a:srgbClr val="00B6E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dirty="0"/>
                  <a:t>1</a:t>
                </a:r>
                <a:endParaRPr lang="fr-FR" dirty="0"/>
              </a:p>
            </p:txBody>
          </p:sp>
          <p:sp>
            <p:nvSpPr>
              <p:cNvPr id="21" name="Ellipse 20">
                <a:extLst>
                  <a:ext uri="{FF2B5EF4-FFF2-40B4-BE49-F238E27FC236}">
                    <a16:creationId xmlns:a16="http://schemas.microsoft.com/office/drawing/2014/main" id="{5F960108-467D-B225-CD01-E305A19FA877}"/>
                  </a:ext>
                </a:extLst>
              </p:cNvPr>
              <p:cNvSpPr/>
              <p:nvPr/>
            </p:nvSpPr>
            <p:spPr>
              <a:xfrm>
                <a:off x="4212191" y="4029213"/>
                <a:ext cx="212509" cy="212509"/>
              </a:xfrm>
              <a:prstGeom prst="ellipse">
                <a:avLst/>
              </a:prstGeom>
              <a:solidFill>
                <a:srgbClr val="00B6E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dirty="0"/>
                  <a:t>2</a:t>
                </a:r>
                <a:endParaRPr lang="fr-FR" dirty="0"/>
              </a:p>
            </p:txBody>
          </p:sp>
          <p:sp>
            <p:nvSpPr>
              <p:cNvPr id="22" name="Ellipse 21">
                <a:extLst>
                  <a:ext uri="{FF2B5EF4-FFF2-40B4-BE49-F238E27FC236}">
                    <a16:creationId xmlns:a16="http://schemas.microsoft.com/office/drawing/2014/main" id="{AE3D6B47-68BE-2E87-2308-549F30AE1D00}"/>
                  </a:ext>
                </a:extLst>
              </p:cNvPr>
              <p:cNvSpPr/>
              <p:nvPr/>
            </p:nvSpPr>
            <p:spPr>
              <a:xfrm>
                <a:off x="4209487" y="4282672"/>
                <a:ext cx="212509" cy="212509"/>
              </a:xfrm>
              <a:prstGeom prst="ellipse">
                <a:avLst/>
              </a:prstGeom>
              <a:solidFill>
                <a:srgbClr val="00B6E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dirty="0"/>
                  <a:t>3</a:t>
                </a:r>
                <a:endParaRPr lang="fr-FR" dirty="0"/>
              </a:p>
            </p:txBody>
          </p:sp>
          <p:sp>
            <p:nvSpPr>
              <p:cNvPr id="23" name="Ellipse 22">
                <a:extLst>
                  <a:ext uri="{FF2B5EF4-FFF2-40B4-BE49-F238E27FC236}">
                    <a16:creationId xmlns:a16="http://schemas.microsoft.com/office/drawing/2014/main" id="{1AA303E7-A0A1-3B0F-6EE3-0AD9585F7EB1}"/>
                  </a:ext>
                </a:extLst>
              </p:cNvPr>
              <p:cNvSpPr/>
              <p:nvPr/>
            </p:nvSpPr>
            <p:spPr>
              <a:xfrm>
                <a:off x="4212191" y="4558603"/>
                <a:ext cx="212509" cy="212509"/>
              </a:xfrm>
              <a:prstGeom prst="ellipse">
                <a:avLst/>
              </a:prstGeom>
              <a:solidFill>
                <a:srgbClr val="00B6E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dirty="0"/>
                  <a:t>4</a:t>
                </a:r>
                <a:endParaRPr lang="fr-FR" dirty="0"/>
              </a:p>
            </p:txBody>
          </p:sp>
          <p:sp>
            <p:nvSpPr>
              <p:cNvPr id="24" name="Ellipse 23">
                <a:extLst>
                  <a:ext uri="{FF2B5EF4-FFF2-40B4-BE49-F238E27FC236}">
                    <a16:creationId xmlns:a16="http://schemas.microsoft.com/office/drawing/2014/main" id="{892479F8-EF80-7B46-ACC5-93A1452C9590}"/>
                  </a:ext>
                </a:extLst>
              </p:cNvPr>
              <p:cNvSpPr/>
              <p:nvPr/>
            </p:nvSpPr>
            <p:spPr>
              <a:xfrm>
                <a:off x="4212191" y="4792359"/>
                <a:ext cx="212509" cy="212509"/>
              </a:xfrm>
              <a:prstGeom prst="ellipse">
                <a:avLst/>
              </a:prstGeom>
              <a:solidFill>
                <a:srgbClr val="00B6E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dirty="0"/>
                  <a:t>5</a:t>
                </a:r>
                <a:endParaRPr lang="fr-FR" dirty="0"/>
              </a:p>
            </p:txBody>
          </p:sp>
          <p:sp>
            <p:nvSpPr>
              <p:cNvPr id="25" name="Ellipse 24">
                <a:extLst>
                  <a:ext uri="{FF2B5EF4-FFF2-40B4-BE49-F238E27FC236}">
                    <a16:creationId xmlns:a16="http://schemas.microsoft.com/office/drawing/2014/main" id="{FA5DAB46-8F5D-207D-8D9F-C7C819ED4F20}"/>
                  </a:ext>
                </a:extLst>
              </p:cNvPr>
              <p:cNvSpPr/>
              <p:nvPr/>
            </p:nvSpPr>
            <p:spPr>
              <a:xfrm>
                <a:off x="4212191" y="5032991"/>
                <a:ext cx="212509" cy="212509"/>
              </a:xfrm>
              <a:prstGeom prst="ellipse">
                <a:avLst/>
              </a:prstGeom>
              <a:solidFill>
                <a:srgbClr val="00B6E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dirty="0"/>
                  <a:t>6</a:t>
                </a:r>
                <a:endParaRPr lang="fr-FR" dirty="0"/>
              </a:p>
            </p:txBody>
          </p:sp>
          <p:sp>
            <p:nvSpPr>
              <p:cNvPr id="26" name="Ellipse 25">
                <a:extLst>
                  <a:ext uri="{FF2B5EF4-FFF2-40B4-BE49-F238E27FC236}">
                    <a16:creationId xmlns:a16="http://schemas.microsoft.com/office/drawing/2014/main" id="{CE52EAA7-A870-0754-3600-024D18EF7C18}"/>
                  </a:ext>
                </a:extLst>
              </p:cNvPr>
              <p:cNvSpPr/>
              <p:nvPr/>
            </p:nvSpPr>
            <p:spPr>
              <a:xfrm>
                <a:off x="4212191" y="5307998"/>
                <a:ext cx="212509" cy="212509"/>
              </a:xfrm>
              <a:prstGeom prst="ellipse">
                <a:avLst/>
              </a:prstGeom>
              <a:solidFill>
                <a:srgbClr val="00B6E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dirty="0"/>
                  <a:t>7</a:t>
                </a:r>
                <a:endParaRPr lang="fr-FR" dirty="0"/>
              </a:p>
            </p:txBody>
          </p:sp>
        </p:grp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D2D3544-E2C4-5E33-F930-3B2C2DA0E749}"/>
                </a:ext>
              </a:extLst>
            </p:cNvPr>
            <p:cNvSpPr/>
            <p:nvPr/>
          </p:nvSpPr>
          <p:spPr>
            <a:xfrm>
              <a:off x="451224" y="1584220"/>
              <a:ext cx="1080120" cy="183747"/>
            </a:xfrm>
            <a:prstGeom prst="rect">
              <a:avLst/>
            </a:prstGeom>
            <a:noFill/>
            <a:ln w="50800">
              <a:solidFill>
                <a:srgbClr val="00B6E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1C76994D-F16D-7FC8-D2D8-60600481F6B8}"/>
              </a:ext>
            </a:extLst>
          </p:cNvPr>
          <p:cNvSpPr/>
          <p:nvPr/>
        </p:nvSpPr>
        <p:spPr>
          <a:xfrm>
            <a:off x="2504728" y="2533134"/>
            <a:ext cx="6264696" cy="1115161"/>
          </a:xfrm>
          <a:prstGeom prst="rect">
            <a:avLst/>
          </a:prstGeom>
          <a:noFill/>
          <a:ln>
            <a:solidFill>
              <a:srgbClr val="00B6E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CF5F333-FBD0-AD0D-E8CD-CB68A2C91718}"/>
              </a:ext>
            </a:extLst>
          </p:cNvPr>
          <p:cNvSpPr txBox="1"/>
          <p:nvPr/>
        </p:nvSpPr>
        <p:spPr>
          <a:xfrm>
            <a:off x="2587781" y="2756231"/>
            <a:ext cx="6138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0042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Cette fonctionnalité est en cours de développement. </a:t>
            </a:r>
          </a:p>
          <a:p>
            <a:pPr algn="ctr"/>
            <a:r>
              <a:rPr lang="fr-FR" sz="2000" b="1" dirty="0">
                <a:solidFill>
                  <a:srgbClr val="0042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Vous aurez prochainement la possibilité de l’utiliser. </a:t>
            </a:r>
          </a:p>
        </p:txBody>
      </p:sp>
    </p:spTree>
    <p:extLst>
      <p:ext uri="{BB962C8B-B14F-4D97-AF65-F5344CB8AC3E}">
        <p14:creationId xmlns:p14="http://schemas.microsoft.com/office/powerpoint/2010/main" val="1009297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e 31">
            <a:extLst>
              <a:ext uri="{FF2B5EF4-FFF2-40B4-BE49-F238E27FC236}">
                <a16:creationId xmlns:a16="http://schemas.microsoft.com/office/drawing/2014/main" id="{1EAE5380-5DA0-CB79-5C21-B7A07B714418}"/>
              </a:ext>
            </a:extLst>
          </p:cNvPr>
          <p:cNvGrpSpPr/>
          <p:nvPr/>
        </p:nvGrpSpPr>
        <p:grpSpPr>
          <a:xfrm>
            <a:off x="3076379" y="1499413"/>
            <a:ext cx="3714381" cy="5222064"/>
            <a:chOff x="3076379" y="1499413"/>
            <a:chExt cx="3714381" cy="5222064"/>
          </a:xfrm>
        </p:grpSpPr>
        <p:grpSp>
          <p:nvGrpSpPr>
            <p:cNvPr id="24" name="Groupe 23">
              <a:extLst>
                <a:ext uri="{FF2B5EF4-FFF2-40B4-BE49-F238E27FC236}">
                  <a16:creationId xmlns:a16="http://schemas.microsoft.com/office/drawing/2014/main" id="{7911B37E-25DA-E8BC-7802-AD167FECC922}"/>
                </a:ext>
              </a:extLst>
            </p:cNvPr>
            <p:cNvGrpSpPr/>
            <p:nvPr/>
          </p:nvGrpSpPr>
          <p:grpSpPr>
            <a:xfrm>
              <a:off x="3076379" y="1499413"/>
              <a:ext cx="3714381" cy="5222064"/>
              <a:chOff x="3345325" y="1484116"/>
              <a:chExt cx="3215349" cy="4520473"/>
            </a:xfrm>
          </p:grpSpPr>
          <p:pic>
            <p:nvPicPr>
              <p:cNvPr id="4" name="Image 3" descr="Une image contenant texte, capture d’écran, nombre, logiciel&#10;&#10;Description générée automatiquement">
                <a:extLst>
                  <a:ext uri="{FF2B5EF4-FFF2-40B4-BE49-F238E27FC236}">
                    <a16:creationId xmlns:a16="http://schemas.microsoft.com/office/drawing/2014/main" id="{03969E19-F373-B592-2646-7F8BDE04DB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45325" y="1484116"/>
                <a:ext cx="3215349" cy="4520473"/>
              </a:xfrm>
              <a:prstGeom prst="rect">
                <a:avLst/>
              </a:prstGeom>
            </p:spPr>
          </p:pic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14" name="Encre 13">
                    <a:extLst>
                      <a:ext uri="{FF2B5EF4-FFF2-40B4-BE49-F238E27FC236}">
                        <a16:creationId xmlns:a16="http://schemas.microsoft.com/office/drawing/2014/main" id="{29BA508D-A08D-F019-1CD1-27A7102223C3}"/>
                      </a:ext>
                    </a:extLst>
                  </p14:cNvPr>
                  <p14:cNvContentPartPr/>
                  <p14:nvPr/>
                </p14:nvContentPartPr>
                <p14:xfrm>
                  <a:off x="3554779" y="1986844"/>
                  <a:ext cx="317160" cy="3960"/>
                </p14:xfrm>
              </p:contentPart>
            </mc:Choice>
            <mc:Fallback xmlns="">
              <p:pic>
                <p:nvPicPr>
                  <p:cNvPr id="14" name="Encre 13">
                    <a:extLst>
                      <a:ext uri="{FF2B5EF4-FFF2-40B4-BE49-F238E27FC236}">
                        <a16:creationId xmlns:a16="http://schemas.microsoft.com/office/drawing/2014/main" id="{29BA508D-A08D-F019-1CD1-27A7102223C3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3523624" y="1956382"/>
                    <a:ext cx="379159" cy="6457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15" name="Encre 14">
                    <a:extLst>
                      <a:ext uri="{FF2B5EF4-FFF2-40B4-BE49-F238E27FC236}">
                        <a16:creationId xmlns:a16="http://schemas.microsoft.com/office/drawing/2014/main" id="{DEF715DD-1837-98D9-6CDC-D79C6430A4BC}"/>
                      </a:ext>
                    </a:extLst>
                  </p14:cNvPr>
                  <p14:cNvContentPartPr/>
                  <p14:nvPr/>
                </p14:nvContentPartPr>
                <p14:xfrm>
                  <a:off x="3546859" y="2332444"/>
                  <a:ext cx="234360" cy="2520"/>
                </p14:xfrm>
              </p:contentPart>
            </mc:Choice>
            <mc:Fallback xmlns="">
              <p:pic>
                <p:nvPicPr>
                  <p:cNvPr id="15" name="Encre 14">
                    <a:extLst>
                      <a:ext uri="{FF2B5EF4-FFF2-40B4-BE49-F238E27FC236}">
                        <a16:creationId xmlns:a16="http://schemas.microsoft.com/office/drawing/2014/main" id="{DEF715DD-1837-98D9-6CDC-D79C6430A4BC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3515735" y="2296444"/>
                    <a:ext cx="296296" cy="74160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F8DA3B4-0D4C-71E2-36B8-1BBA6E0E15B5}"/>
                </a:ext>
              </a:extLst>
            </p:cNvPr>
            <p:cNvSpPr/>
            <p:nvPr/>
          </p:nvSpPr>
          <p:spPr>
            <a:xfrm>
              <a:off x="3195819" y="5528871"/>
              <a:ext cx="990085" cy="183635"/>
            </a:xfrm>
            <a:prstGeom prst="rect">
              <a:avLst/>
            </a:prstGeom>
            <a:noFill/>
            <a:ln w="50800">
              <a:solidFill>
                <a:srgbClr val="00B6E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1FF0FD16-2B92-46B5-FDDC-3C1C0141307C}"/>
                </a:ext>
              </a:extLst>
            </p:cNvPr>
            <p:cNvGrpSpPr/>
            <p:nvPr/>
          </p:nvGrpSpPr>
          <p:grpSpPr>
            <a:xfrm>
              <a:off x="3554605" y="3895781"/>
              <a:ext cx="6840" cy="30600"/>
              <a:chOff x="3554605" y="3895781"/>
              <a:chExt cx="6840" cy="30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28" name="Encre 27">
                    <a:extLst>
                      <a:ext uri="{FF2B5EF4-FFF2-40B4-BE49-F238E27FC236}">
                        <a16:creationId xmlns:a16="http://schemas.microsoft.com/office/drawing/2014/main" id="{A25079C6-EE18-F3E5-3FFD-5C90BCAE2BDC}"/>
                      </a:ext>
                    </a:extLst>
                  </p14:cNvPr>
                  <p14:cNvContentPartPr/>
                  <p14:nvPr/>
                </p14:nvContentPartPr>
                <p14:xfrm>
                  <a:off x="3554605" y="3895781"/>
                  <a:ext cx="360" cy="360"/>
                </p14:xfrm>
              </p:contentPart>
            </mc:Choice>
            <mc:Fallback xmlns="">
              <p:pic>
                <p:nvPicPr>
                  <p:cNvPr id="28" name="Encre 27">
                    <a:extLst>
                      <a:ext uri="{FF2B5EF4-FFF2-40B4-BE49-F238E27FC236}">
                        <a16:creationId xmlns:a16="http://schemas.microsoft.com/office/drawing/2014/main" id="{A25079C6-EE18-F3E5-3FFD-5C90BCAE2BDC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3518965" y="3860141"/>
                    <a:ext cx="72000" cy="72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29" name="Encre 28">
                    <a:extLst>
                      <a:ext uri="{FF2B5EF4-FFF2-40B4-BE49-F238E27FC236}">
                        <a16:creationId xmlns:a16="http://schemas.microsoft.com/office/drawing/2014/main" id="{08DDA4EC-968F-A095-6E38-E4E5FE918C76}"/>
                      </a:ext>
                    </a:extLst>
                  </p14:cNvPr>
                  <p14:cNvContentPartPr/>
                  <p14:nvPr/>
                </p14:nvContentPartPr>
                <p14:xfrm>
                  <a:off x="3561085" y="3926021"/>
                  <a:ext cx="360" cy="360"/>
                </p14:xfrm>
              </p:contentPart>
            </mc:Choice>
            <mc:Fallback xmlns="">
              <p:pic>
                <p:nvPicPr>
                  <p:cNvPr id="29" name="Encre 28">
                    <a:extLst>
                      <a:ext uri="{FF2B5EF4-FFF2-40B4-BE49-F238E27FC236}">
                        <a16:creationId xmlns:a16="http://schemas.microsoft.com/office/drawing/2014/main" id="{08DDA4EC-968F-A095-6E38-E4E5FE918C76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3525085" y="3890381"/>
                    <a:ext cx="72000" cy="720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19" name="Titre 18">
            <a:extLst>
              <a:ext uri="{FF2B5EF4-FFF2-40B4-BE49-F238E27FC236}">
                <a16:creationId xmlns:a16="http://schemas.microsoft.com/office/drawing/2014/main" id="{C6FAD8E4-2633-7E6F-D95D-E1FFBEB4E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688" y="286559"/>
            <a:ext cx="5696432" cy="491594"/>
          </a:xfrm>
        </p:spPr>
        <p:txBody>
          <a:bodyPr>
            <a:normAutofit/>
          </a:bodyPr>
          <a:lstStyle/>
          <a:p>
            <a:pPr algn="l"/>
            <a:r>
              <a:rPr lang="fr-FR" sz="2400" b="1" dirty="0">
                <a:solidFill>
                  <a:srgbClr val="DE4C47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2.3.3. </a:t>
            </a:r>
            <a:r>
              <a:rPr lang="fr-FR" sz="24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Action | Ajout d’un bénéficiaire</a:t>
            </a:r>
            <a:endParaRPr lang="fr-FR" sz="2400" dirty="0"/>
          </a:p>
        </p:txBody>
      </p:sp>
      <p:sp>
        <p:nvSpPr>
          <p:cNvPr id="8" name="Espace réservé du numéro de diapositive 1">
            <a:extLst>
              <a:ext uri="{FF2B5EF4-FFF2-40B4-BE49-F238E27FC236}">
                <a16:creationId xmlns:a16="http://schemas.microsoft.com/office/drawing/2014/main" id="{CE458B0E-226E-5838-F2DC-80FD86F6A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94128" y="6392712"/>
            <a:ext cx="2311400" cy="365125"/>
          </a:xfrm>
          <a:noFill/>
        </p:spPr>
        <p:txBody>
          <a:bodyPr/>
          <a:lstStyle/>
          <a:p>
            <a:pPr algn="r"/>
            <a:fld id="{8F2E2700-39BE-455D-93EE-82BB179D4F20}" type="slidenum">
              <a:rPr lang="fr-FR" smtClean="0">
                <a:solidFill>
                  <a:schemeClr val="bg1">
                    <a:lumMod val="85000"/>
                  </a:schemeClr>
                </a:solidFill>
                <a:latin typeface="Brandon Grotesque Regular" panose="020B0503020203060202" pitchFamily="34" charset="77"/>
              </a:rPr>
              <a:pPr algn="r"/>
              <a:t>19</a:t>
            </a:fld>
            <a:endParaRPr lang="fr-FR" dirty="0">
              <a:solidFill>
                <a:schemeClr val="bg1">
                  <a:lumMod val="85000"/>
                </a:schemeClr>
              </a:solidFill>
              <a:latin typeface="Brandon Grotesque Regular" panose="020B0503020203060202" pitchFamily="34" charset="77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B64DC4E-EAB4-38C6-B688-0188DBAD37D1}"/>
              </a:ext>
            </a:extLst>
          </p:cNvPr>
          <p:cNvSpPr txBox="1"/>
          <p:nvPr/>
        </p:nvSpPr>
        <p:spPr>
          <a:xfrm>
            <a:off x="1998754" y="912856"/>
            <a:ext cx="6050590" cy="543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Pour ajouter un bénéficiaire au contrat d’un salarié cliquez que le bouton «</a:t>
            </a:r>
            <a:r>
              <a:rPr lang="fr-FR" sz="1400" b="1" dirty="0">
                <a:solidFill>
                  <a:srgbClr val="00B6ED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 Action </a:t>
            </a:r>
            <a:r>
              <a:rPr lang="fr-FR" sz="14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» puis sur « </a:t>
            </a:r>
            <a:r>
              <a:rPr lang="fr-FR" sz="1400" b="1" dirty="0">
                <a:solidFill>
                  <a:srgbClr val="00B6ED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Ajout d’un bénéficiaire </a:t>
            </a:r>
            <a:r>
              <a:rPr lang="fr-FR" sz="14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»</a:t>
            </a:r>
            <a:endParaRPr lang="fr-FR" sz="1400" b="1" dirty="0">
              <a:solidFill>
                <a:srgbClr val="5AB4EA"/>
              </a:solidFill>
              <a:latin typeface="Brandon Grotesque Regular" panose="020B0503020203060202" pitchFamily="34" charset="77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EDCCB70-DF1D-6687-9832-E89F3C0A4F57}"/>
              </a:ext>
            </a:extLst>
          </p:cNvPr>
          <p:cNvSpPr txBox="1"/>
          <p:nvPr/>
        </p:nvSpPr>
        <p:spPr>
          <a:xfrm>
            <a:off x="7455306" y="5453665"/>
            <a:ext cx="178175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spc="-3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Remplir le formulaire puis cliquez sur </a:t>
            </a:r>
            <a:r>
              <a:rPr lang="fr-FR" sz="1400" spc="-30" dirty="0">
                <a:solidFill>
                  <a:srgbClr val="0042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«</a:t>
            </a:r>
            <a:r>
              <a:rPr lang="fr-FR" sz="1400" b="1" spc="-30" dirty="0">
                <a:solidFill>
                  <a:srgbClr val="00B6ED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 Valider</a:t>
            </a:r>
            <a:r>
              <a:rPr lang="fr-FR" sz="1400" spc="-30" dirty="0">
                <a:solidFill>
                  <a:srgbClr val="0042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 »</a:t>
            </a: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C6484EF4-B2C2-4167-A732-AADE8B3762CC}"/>
              </a:ext>
            </a:extLst>
          </p:cNvPr>
          <p:cNvCxnSpPr>
            <a:cxnSpLocks/>
          </p:cNvCxnSpPr>
          <p:nvPr/>
        </p:nvCxnSpPr>
        <p:spPr>
          <a:xfrm flipH="1">
            <a:off x="6760495" y="6162051"/>
            <a:ext cx="905592" cy="335064"/>
          </a:xfrm>
          <a:prstGeom prst="straightConnector1">
            <a:avLst/>
          </a:prstGeom>
          <a:ln w="12700">
            <a:solidFill>
              <a:srgbClr val="00B6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C241C0D0-DCEC-EDD0-213D-23E231DE175C}"/>
              </a:ext>
            </a:extLst>
          </p:cNvPr>
          <p:cNvCxnSpPr>
            <a:cxnSpLocks/>
          </p:cNvCxnSpPr>
          <p:nvPr/>
        </p:nvCxnSpPr>
        <p:spPr>
          <a:xfrm flipH="1">
            <a:off x="4227430" y="4390841"/>
            <a:ext cx="3322200" cy="1050319"/>
          </a:xfrm>
          <a:prstGeom prst="straightConnector1">
            <a:avLst/>
          </a:prstGeom>
          <a:ln w="12700">
            <a:solidFill>
              <a:srgbClr val="00B6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e 2">
            <a:extLst>
              <a:ext uri="{FF2B5EF4-FFF2-40B4-BE49-F238E27FC236}">
                <a16:creationId xmlns:a16="http://schemas.microsoft.com/office/drawing/2014/main" id="{E9030B4D-E899-8734-3E91-726D980D4798}"/>
              </a:ext>
            </a:extLst>
          </p:cNvPr>
          <p:cNvGrpSpPr/>
          <p:nvPr/>
        </p:nvGrpSpPr>
        <p:grpSpPr>
          <a:xfrm>
            <a:off x="238092" y="1049465"/>
            <a:ext cx="1391388" cy="1721611"/>
            <a:chOff x="4209487" y="3327808"/>
            <a:chExt cx="1845530" cy="2283536"/>
          </a:xfrm>
        </p:grpSpPr>
        <p:pic>
          <p:nvPicPr>
            <p:cNvPr id="6" name="Image 5" descr="Une image contenant texte, capture d’écran, Police&#10;&#10;Description générée automatiquement">
              <a:extLst>
                <a:ext uri="{FF2B5EF4-FFF2-40B4-BE49-F238E27FC236}">
                  <a16:creationId xmlns:a16="http://schemas.microsoft.com/office/drawing/2014/main" id="{16932B30-B7F8-D9B7-9596-793407260B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7262" y="3327808"/>
              <a:ext cx="1727755" cy="2283536"/>
            </a:xfrm>
            <a:prstGeom prst="rect">
              <a:avLst/>
            </a:prstGeom>
            <a:ln w="25400">
              <a:solidFill>
                <a:srgbClr val="00B6ED"/>
              </a:solidFill>
            </a:ln>
          </p:spPr>
        </p:pic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3144E8DA-2496-04E2-3F4D-655007AF4BE1}"/>
                </a:ext>
              </a:extLst>
            </p:cNvPr>
            <p:cNvSpPr/>
            <p:nvPr/>
          </p:nvSpPr>
          <p:spPr>
            <a:xfrm>
              <a:off x="4213461" y="3785493"/>
              <a:ext cx="212509" cy="212509"/>
            </a:xfrm>
            <a:prstGeom prst="ellipse">
              <a:avLst/>
            </a:prstGeom>
            <a:solidFill>
              <a:srgbClr val="00B6E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1</a:t>
              </a:r>
              <a:endParaRPr lang="fr-FR" dirty="0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B1178D25-5B38-4412-6388-FD03C63F8417}"/>
                </a:ext>
              </a:extLst>
            </p:cNvPr>
            <p:cNvSpPr/>
            <p:nvPr/>
          </p:nvSpPr>
          <p:spPr>
            <a:xfrm>
              <a:off x="4212191" y="4029213"/>
              <a:ext cx="212509" cy="212509"/>
            </a:xfrm>
            <a:prstGeom prst="ellipse">
              <a:avLst/>
            </a:prstGeom>
            <a:solidFill>
              <a:srgbClr val="00B6E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2</a:t>
              </a:r>
              <a:endParaRPr lang="fr-FR" dirty="0"/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34D6DA9A-DE55-8DBA-00AA-7751B60E8B12}"/>
                </a:ext>
              </a:extLst>
            </p:cNvPr>
            <p:cNvSpPr/>
            <p:nvPr/>
          </p:nvSpPr>
          <p:spPr>
            <a:xfrm>
              <a:off x="4209487" y="4282672"/>
              <a:ext cx="212509" cy="212509"/>
            </a:xfrm>
            <a:prstGeom prst="ellipse">
              <a:avLst/>
            </a:prstGeom>
            <a:solidFill>
              <a:srgbClr val="00B6E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3</a:t>
              </a:r>
              <a:endParaRPr lang="fr-FR" dirty="0"/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7517E40E-1884-FF83-762C-328248A4A29F}"/>
                </a:ext>
              </a:extLst>
            </p:cNvPr>
            <p:cNvSpPr/>
            <p:nvPr/>
          </p:nvSpPr>
          <p:spPr>
            <a:xfrm>
              <a:off x="4212191" y="4558603"/>
              <a:ext cx="212509" cy="212509"/>
            </a:xfrm>
            <a:prstGeom prst="ellipse">
              <a:avLst/>
            </a:prstGeom>
            <a:solidFill>
              <a:srgbClr val="00B6E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4</a:t>
              </a:r>
              <a:endParaRPr lang="fr-FR" dirty="0"/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043F88AF-F22D-CF55-BCD1-42ED1CD2FEFF}"/>
                </a:ext>
              </a:extLst>
            </p:cNvPr>
            <p:cNvSpPr/>
            <p:nvPr/>
          </p:nvSpPr>
          <p:spPr>
            <a:xfrm>
              <a:off x="4212191" y="4792359"/>
              <a:ext cx="212509" cy="212509"/>
            </a:xfrm>
            <a:prstGeom prst="ellipse">
              <a:avLst/>
            </a:prstGeom>
            <a:solidFill>
              <a:srgbClr val="00B6E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5</a:t>
              </a:r>
              <a:endParaRPr lang="fr-FR" dirty="0"/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254B953D-7504-406E-C5CF-7FE8486F46E7}"/>
                </a:ext>
              </a:extLst>
            </p:cNvPr>
            <p:cNvSpPr/>
            <p:nvPr/>
          </p:nvSpPr>
          <p:spPr>
            <a:xfrm>
              <a:off x="4212191" y="5032991"/>
              <a:ext cx="212509" cy="212509"/>
            </a:xfrm>
            <a:prstGeom prst="ellipse">
              <a:avLst/>
            </a:prstGeom>
            <a:solidFill>
              <a:srgbClr val="00B6E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6</a:t>
              </a:r>
              <a:endParaRPr lang="fr-FR" dirty="0"/>
            </a:p>
          </p:txBody>
        </p: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8D9ECB2D-1EE2-76C5-EBDD-B564588E7ADE}"/>
                </a:ext>
              </a:extLst>
            </p:cNvPr>
            <p:cNvSpPr/>
            <p:nvPr/>
          </p:nvSpPr>
          <p:spPr>
            <a:xfrm>
              <a:off x="4212191" y="5307998"/>
              <a:ext cx="212509" cy="212509"/>
            </a:xfrm>
            <a:prstGeom prst="ellipse">
              <a:avLst/>
            </a:prstGeom>
            <a:solidFill>
              <a:srgbClr val="00B6E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7</a:t>
              </a:r>
              <a:endParaRPr lang="fr-FR" dirty="0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0C5BAF9-FCB1-D0D8-5C2C-9070FE2044DF}"/>
              </a:ext>
            </a:extLst>
          </p:cNvPr>
          <p:cNvSpPr/>
          <p:nvPr/>
        </p:nvSpPr>
        <p:spPr>
          <a:xfrm>
            <a:off x="417861" y="1787211"/>
            <a:ext cx="1080120" cy="183747"/>
          </a:xfrm>
          <a:prstGeom prst="rect">
            <a:avLst/>
          </a:prstGeom>
          <a:noFill/>
          <a:ln w="50800">
            <a:solidFill>
              <a:srgbClr val="00B6E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B1254DA6-2661-27EF-08D1-5E3718F5E84B}"/>
              </a:ext>
            </a:extLst>
          </p:cNvPr>
          <p:cNvCxnSpPr>
            <a:cxnSpLocks/>
          </p:cNvCxnSpPr>
          <p:nvPr/>
        </p:nvCxnSpPr>
        <p:spPr>
          <a:xfrm flipH="1" flipV="1">
            <a:off x="3872880" y="3501008"/>
            <a:ext cx="3712146" cy="264502"/>
          </a:xfrm>
          <a:prstGeom prst="straightConnector1">
            <a:avLst/>
          </a:prstGeom>
          <a:ln w="12700">
            <a:solidFill>
              <a:srgbClr val="00B6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C7E5D0FA-5F19-58E4-B323-346592C3F516}"/>
              </a:ext>
            </a:extLst>
          </p:cNvPr>
          <p:cNvCxnSpPr>
            <a:cxnSpLocks/>
          </p:cNvCxnSpPr>
          <p:nvPr/>
        </p:nvCxnSpPr>
        <p:spPr>
          <a:xfrm flipH="1" flipV="1">
            <a:off x="4304928" y="2495257"/>
            <a:ext cx="3285998" cy="627223"/>
          </a:xfrm>
          <a:prstGeom prst="straightConnector1">
            <a:avLst/>
          </a:prstGeom>
          <a:ln w="12700">
            <a:solidFill>
              <a:srgbClr val="00B6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0CBC102A-5DBD-D79C-921D-FE30311AE3F8}"/>
              </a:ext>
            </a:extLst>
          </p:cNvPr>
          <p:cNvSpPr txBox="1"/>
          <p:nvPr/>
        </p:nvSpPr>
        <p:spPr>
          <a:xfrm>
            <a:off x="7455306" y="2975444"/>
            <a:ext cx="225022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spc="-3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Les champs grisés sont les champs préremplis</a:t>
            </a:r>
          </a:p>
          <a:p>
            <a:endParaRPr lang="fr-FR" sz="1400" spc="-30" dirty="0">
              <a:solidFill>
                <a:srgbClr val="00436B"/>
              </a:solidFill>
              <a:latin typeface="Brandon Grotesque Regular" panose="020B0503020203060202" pitchFamily="34" charset="77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spc="-3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Les champs avec * sont obligatoires</a:t>
            </a:r>
            <a:br>
              <a:rPr lang="fr-FR" sz="1400" spc="-3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</a:br>
            <a:endParaRPr lang="fr-FR" sz="1400" spc="-30" dirty="0">
              <a:solidFill>
                <a:srgbClr val="5AB4EA"/>
              </a:solidFill>
              <a:latin typeface="Brandon Grotesque Regular" panose="020B0503020203060202" pitchFamily="34" charset="77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spc="-3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Cliquez sur sélectionner un fichier pour l’ajouter à votre formulaire. </a:t>
            </a:r>
            <a:endParaRPr lang="fr-FR" sz="1400" spc="-30" dirty="0">
              <a:solidFill>
                <a:srgbClr val="5AB4EA"/>
              </a:solidFill>
              <a:latin typeface="Brandon Grotesque Regular" panose="020B0503020203060202" pitchFamily="34" charset="77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spc="-30" dirty="0">
              <a:solidFill>
                <a:srgbClr val="00436B"/>
              </a:solidFill>
              <a:latin typeface="Brandon Grotesque Regular" panose="020B0503020203060202" pitchFamily="34" charset="77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111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4848" y="288719"/>
            <a:ext cx="2344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Sommaire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023395" y="1264900"/>
            <a:ext cx="1562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DE4C47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Accueil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07071" y="1781725"/>
            <a:ext cx="403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  <a:buClr>
                <a:srgbClr val="5AB4EA"/>
              </a:buClr>
              <a:tabLst>
                <a:tab pos="3408363" algn="l"/>
              </a:tabLst>
            </a:pPr>
            <a:r>
              <a:rPr lang="fr-FR" sz="1400" b="1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1.1. </a:t>
            </a:r>
            <a:r>
              <a:rPr lang="fr-FR" sz="14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Connexion internet</a:t>
            </a:r>
            <a:r>
              <a:rPr lang="fr-FR" sz="1400" u="dotted" dirty="0">
                <a:solidFill>
                  <a:srgbClr val="FDC300"/>
                </a:solidFill>
                <a:uFill>
                  <a:solidFill>
                    <a:srgbClr val="5AB4EA"/>
                  </a:solidFill>
                </a:u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	</a:t>
            </a:r>
            <a:r>
              <a:rPr lang="fr-FR" sz="14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  <a:hlinkClick r:id="rId3" action="ppaction://hlinksldjump"/>
              </a:rPr>
              <a:t>p. 4</a:t>
            </a:r>
            <a:endParaRPr lang="fr-FR" sz="1400" dirty="0">
              <a:solidFill>
                <a:srgbClr val="00436B"/>
              </a:solidFill>
              <a:latin typeface="Brandon Grotesque Regular" panose="020B0503020203060202" pitchFamily="34" charset="77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200"/>
              </a:spcBef>
              <a:buClr>
                <a:srgbClr val="5AB4EA"/>
              </a:buClr>
              <a:tabLst>
                <a:tab pos="3408363" algn="l"/>
              </a:tabLst>
            </a:pPr>
            <a:r>
              <a:rPr lang="fr-FR" sz="1400" b="1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1.2. </a:t>
            </a:r>
            <a:r>
              <a:rPr lang="fr-FR" sz="14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Activation de l’espace</a:t>
            </a:r>
            <a:r>
              <a:rPr lang="fr-FR" sz="1400" u="dotted" dirty="0">
                <a:solidFill>
                  <a:srgbClr val="00436B"/>
                </a:solidFill>
                <a:uFill>
                  <a:solidFill>
                    <a:srgbClr val="5AB4EA"/>
                  </a:solidFill>
                </a:u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	</a:t>
            </a:r>
            <a:r>
              <a:rPr lang="fr-FR" sz="14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  <a:hlinkClick r:id="rId4" action="ppaction://hlinksldjump"/>
              </a:rPr>
              <a:t>p. 5 </a:t>
            </a:r>
            <a:endParaRPr lang="fr-FR" sz="1400" dirty="0">
              <a:solidFill>
                <a:srgbClr val="00436B"/>
              </a:solidFill>
              <a:latin typeface="Brandon Grotesque Regular" panose="020B0503020203060202" pitchFamily="34" charset="77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200"/>
              </a:spcBef>
              <a:buClr>
                <a:srgbClr val="5AB4EA"/>
              </a:buClr>
              <a:tabLst>
                <a:tab pos="3408363" algn="l"/>
              </a:tabLst>
            </a:pPr>
            <a:r>
              <a:rPr lang="fr-FR" sz="1400" b="1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1.2. </a:t>
            </a:r>
            <a:r>
              <a:rPr lang="fr-FR" sz="14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Page d’accueil</a:t>
            </a:r>
            <a:r>
              <a:rPr lang="fr-FR" sz="1400" u="dotted" dirty="0">
                <a:solidFill>
                  <a:srgbClr val="00436B"/>
                </a:solidFill>
                <a:uFill>
                  <a:solidFill>
                    <a:srgbClr val="5AB4EA"/>
                  </a:solidFill>
                </a:u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	</a:t>
            </a:r>
            <a:r>
              <a:rPr lang="fr-FR" sz="14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  <a:hlinkClick r:id="rId5" action="ppaction://hlinksldjump"/>
              </a:rPr>
              <a:t>p. 7</a:t>
            </a:r>
            <a:endParaRPr lang="fr-FR" sz="1400" dirty="0">
              <a:solidFill>
                <a:srgbClr val="00436B"/>
              </a:solidFill>
              <a:latin typeface="Brandon Grotesque Regular" panose="020B0503020203060202" pitchFamily="34" charset="77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200"/>
              </a:spcBef>
              <a:buClr>
                <a:srgbClr val="5AB4EA"/>
              </a:buClr>
              <a:tabLst>
                <a:tab pos="3408363" algn="l"/>
              </a:tabLst>
            </a:pPr>
            <a:r>
              <a:rPr lang="fr-FR" sz="1400" b="1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     1.3.1 </a:t>
            </a:r>
            <a:r>
              <a:rPr lang="fr-FR" sz="14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Page d’accueil | Menu</a:t>
            </a:r>
            <a:r>
              <a:rPr lang="fr-FR" sz="1400" u="dotted" dirty="0">
                <a:solidFill>
                  <a:srgbClr val="00436B"/>
                </a:solidFill>
                <a:uFill>
                  <a:solidFill>
                    <a:srgbClr val="5AB4EA"/>
                  </a:solidFill>
                </a:u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	</a:t>
            </a:r>
            <a:r>
              <a:rPr lang="fr-FR" sz="14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  <a:hlinkClick r:id="rId6" action="ppaction://hlinksldjump"/>
              </a:rPr>
              <a:t>p. 8</a:t>
            </a:r>
            <a:endParaRPr lang="fr-FR" sz="1400" dirty="0">
              <a:solidFill>
                <a:srgbClr val="00436B"/>
              </a:solidFill>
              <a:latin typeface="Brandon Grotesque Regular" panose="020B0503020203060202" pitchFamily="34" charset="77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200"/>
              </a:spcBef>
              <a:buClr>
                <a:srgbClr val="5AB4EA"/>
              </a:buClr>
              <a:tabLst>
                <a:tab pos="3408363" algn="l"/>
              </a:tabLst>
            </a:pPr>
            <a:r>
              <a:rPr lang="fr-FR" sz="1400" b="1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     1.3.2 </a:t>
            </a:r>
            <a:r>
              <a:rPr lang="fr-FR" sz="14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Page d’accueil | Blocs raccourcis </a:t>
            </a:r>
            <a:r>
              <a:rPr lang="fr-FR" sz="1400" u="dotted" dirty="0">
                <a:solidFill>
                  <a:srgbClr val="00436B"/>
                </a:solidFill>
                <a:uFill>
                  <a:solidFill>
                    <a:srgbClr val="5AB4EA"/>
                  </a:solidFill>
                </a:u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	</a:t>
            </a:r>
            <a:r>
              <a:rPr lang="fr-FR" sz="14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  <a:hlinkClick r:id="rId7" action="ppaction://hlinksldjump"/>
              </a:rPr>
              <a:t>p. 9</a:t>
            </a:r>
            <a:endParaRPr lang="fr-FR" sz="1400" dirty="0">
              <a:solidFill>
                <a:srgbClr val="00436B"/>
              </a:solidFill>
              <a:latin typeface="Brandon Grotesque Regular" panose="020B0503020203060202" pitchFamily="34" charset="77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200"/>
              </a:spcBef>
              <a:buClr>
                <a:srgbClr val="5AB4EA"/>
              </a:buClr>
              <a:tabLst>
                <a:tab pos="3408363" algn="l"/>
              </a:tabLst>
            </a:pPr>
            <a:r>
              <a:rPr lang="fr-FR" sz="1400" b="1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     1.3.3 </a:t>
            </a:r>
            <a:r>
              <a:rPr lang="fr-FR" sz="14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Page d’accueil | Bas de page</a:t>
            </a:r>
            <a:r>
              <a:rPr lang="fr-FR" sz="1400" u="dotted" dirty="0">
                <a:solidFill>
                  <a:srgbClr val="00436B"/>
                </a:solidFill>
                <a:uFill>
                  <a:solidFill>
                    <a:srgbClr val="5AB4EA"/>
                  </a:solidFill>
                </a:u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	</a:t>
            </a:r>
            <a:r>
              <a:rPr lang="fr-FR" sz="14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  <a:hlinkClick r:id="rId8" action="ppaction://hlinksldjump"/>
              </a:rPr>
              <a:t>p.10 </a:t>
            </a:r>
            <a:endParaRPr lang="fr-FR" sz="1400" dirty="0">
              <a:solidFill>
                <a:srgbClr val="00436B"/>
              </a:solidFill>
              <a:latin typeface="Brandon Grotesque Regular" panose="020B0503020203060202" pitchFamily="34" charset="77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200"/>
              </a:spcBef>
              <a:buClr>
                <a:srgbClr val="5AB4EA"/>
              </a:buClr>
              <a:tabLst>
                <a:tab pos="3408363" algn="l"/>
              </a:tabLst>
            </a:pPr>
            <a:r>
              <a:rPr lang="fr-FR" sz="1400" b="1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1.4. </a:t>
            </a:r>
            <a:r>
              <a:rPr lang="fr-FR" sz="14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Modifier vos informations</a:t>
            </a:r>
            <a:r>
              <a:rPr lang="fr-FR" sz="1400" u="dotted" dirty="0">
                <a:solidFill>
                  <a:srgbClr val="00436B"/>
                </a:solidFill>
                <a:uFill>
                  <a:solidFill>
                    <a:srgbClr val="5AB4EA"/>
                  </a:solidFill>
                </a:u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	</a:t>
            </a:r>
            <a:r>
              <a:rPr lang="fr-FR" sz="14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  <a:hlinkClick r:id="rId9" action="ppaction://hlinksldjump"/>
              </a:rPr>
              <a:t>p. 11</a:t>
            </a:r>
            <a:endParaRPr lang="fr-FR" sz="1400" dirty="0">
              <a:solidFill>
                <a:srgbClr val="00436B"/>
              </a:solidFill>
              <a:latin typeface="Brandon Grotesque Regular" panose="020B0503020203060202" pitchFamily="34" charset="77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023395" y="3655756"/>
            <a:ext cx="2642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DE4C47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Mon entreprise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07070" y="4216826"/>
            <a:ext cx="4032000" cy="2236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  <a:buClr>
                <a:srgbClr val="5AB4EA"/>
              </a:buClr>
              <a:tabLst>
                <a:tab pos="3367088" algn="l"/>
              </a:tabLst>
            </a:pPr>
            <a:r>
              <a:rPr lang="fr-FR" sz="1400" b="1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2.1. </a:t>
            </a:r>
            <a:r>
              <a:rPr lang="fr-FR" sz="14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Visualiser les informations entreprise</a:t>
            </a:r>
            <a:r>
              <a:rPr lang="fr-FR" sz="1400" u="dotted" dirty="0">
                <a:solidFill>
                  <a:srgbClr val="00436B"/>
                </a:solidFill>
                <a:uFill>
                  <a:solidFill>
                    <a:srgbClr val="5AB4EA"/>
                  </a:solidFill>
                </a:u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	</a:t>
            </a:r>
            <a:r>
              <a:rPr lang="fr-FR" sz="14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  <a:hlinkClick r:id="rId10" action="ppaction://hlinksldjump"/>
              </a:rPr>
              <a:t>p. 13</a:t>
            </a:r>
            <a:endParaRPr lang="fr-FR" sz="1400" dirty="0">
              <a:solidFill>
                <a:srgbClr val="00436B"/>
              </a:solidFill>
              <a:latin typeface="Brandon Grotesque Regular" panose="020B0503020203060202" pitchFamily="34" charset="77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200"/>
              </a:spcBef>
              <a:buClr>
                <a:srgbClr val="5AB4EA"/>
              </a:buClr>
              <a:tabLst>
                <a:tab pos="3367088" algn="l"/>
              </a:tabLst>
            </a:pPr>
            <a:r>
              <a:rPr lang="fr-FR" sz="1400" b="1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2.2. </a:t>
            </a:r>
            <a:r>
              <a:rPr lang="fr-FR" sz="14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Mon contrat</a:t>
            </a:r>
            <a:r>
              <a:rPr lang="fr-FR" sz="1400" u="dotted" dirty="0">
                <a:solidFill>
                  <a:srgbClr val="00436B"/>
                </a:solidFill>
                <a:uFill>
                  <a:solidFill>
                    <a:srgbClr val="5AB4EA"/>
                  </a:solidFill>
                </a:u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	</a:t>
            </a:r>
            <a:r>
              <a:rPr lang="fr-FR" sz="14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  <a:hlinkClick r:id="rId11" action="ppaction://hlinksldjump"/>
              </a:rPr>
              <a:t>p. 14</a:t>
            </a:r>
            <a:endParaRPr lang="fr-FR" sz="1400" dirty="0">
              <a:solidFill>
                <a:srgbClr val="00436B"/>
              </a:solidFill>
              <a:latin typeface="Brandon Grotesque Regular" panose="020B0503020203060202" pitchFamily="34" charset="77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200"/>
              </a:spcBef>
              <a:buClr>
                <a:srgbClr val="5AB4EA"/>
              </a:buClr>
              <a:tabLst>
                <a:tab pos="3367088" algn="l"/>
              </a:tabLst>
            </a:pPr>
            <a:r>
              <a:rPr lang="fr-FR" sz="1400" b="1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2.3. </a:t>
            </a:r>
            <a:r>
              <a:rPr lang="fr-FR" sz="14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Mes salariés</a:t>
            </a:r>
            <a:r>
              <a:rPr lang="fr-FR" sz="1400" u="dotted" dirty="0">
                <a:solidFill>
                  <a:srgbClr val="00436B"/>
                </a:solidFill>
                <a:uFill>
                  <a:solidFill>
                    <a:srgbClr val="5AB4EA"/>
                  </a:solidFill>
                </a:u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	</a:t>
            </a:r>
            <a:r>
              <a:rPr lang="fr-FR" sz="14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  <a:hlinkClick r:id="rId12" action="ppaction://hlinksldjump"/>
              </a:rPr>
              <a:t>p. 15</a:t>
            </a:r>
            <a:endParaRPr lang="fr-FR" sz="1400" dirty="0">
              <a:solidFill>
                <a:srgbClr val="00436B"/>
              </a:solidFill>
              <a:latin typeface="Brandon Grotesque Regular" panose="020B0503020203060202" pitchFamily="34" charset="77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200"/>
              </a:spcBef>
              <a:buClr>
                <a:srgbClr val="5AB4EA"/>
              </a:buClr>
              <a:tabLst>
                <a:tab pos="3367088" algn="l"/>
              </a:tabLst>
            </a:pPr>
            <a:r>
              <a:rPr lang="fr-FR" sz="1400" b="1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    2.3.1. </a:t>
            </a:r>
            <a:r>
              <a:rPr lang="fr-FR" sz="14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Sortie d’un salarié</a:t>
            </a:r>
            <a:r>
              <a:rPr lang="fr-FR" sz="1400" u="dotted" dirty="0">
                <a:solidFill>
                  <a:srgbClr val="00436B"/>
                </a:solidFill>
                <a:uFill>
                  <a:solidFill>
                    <a:srgbClr val="5AB4EA"/>
                  </a:solidFill>
                </a:u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	</a:t>
            </a:r>
            <a:r>
              <a:rPr lang="fr-FR" sz="14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  <a:hlinkClick r:id="rId13" action="ppaction://hlinksldjump"/>
              </a:rPr>
              <a:t>p. 17</a:t>
            </a:r>
            <a:endParaRPr lang="fr-FR" sz="1400" dirty="0">
              <a:solidFill>
                <a:srgbClr val="00436B"/>
              </a:solidFill>
              <a:latin typeface="Brandon Grotesque Regular" panose="020B0503020203060202" pitchFamily="34" charset="77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200"/>
              </a:spcBef>
              <a:buClr>
                <a:srgbClr val="5AB4EA"/>
              </a:buClr>
              <a:tabLst>
                <a:tab pos="3367088" algn="l"/>
              </a:tabLst>
            </a:pPr>
            <a:r>
              <a:rPr lang="fr-FR" sz="1400" b="1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    2.3.2. </a:t>
            </a:r>
            <a:r>
              <a:rPr lang="fr-FR" sz="14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Changement de collège</a:t>
            </a:r>
            <a:r>
              <a:rPr lang="fr-FR" sz="1400" u="dotted" dirty="0">
                <a:solidFill>
                  <a:srgbClr val="00436B"/>
                </a:solidFill>
                <a:uFill>
                  <a:solidFill>
                    <a:srgbClr val="5AB4EA"/>
                  </a:solidFill>
                </a:u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	</a:t>
            </a:r>
            <a:r>
              <a:rPr lang="fr-FR" sz="14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  <a:hlinkClick r:id="rId14" action="ppaction://hlinksldjump"/>
              </a:rPr>
              <a:t>p. 18</a:t>
            </a:r>
            <a:endParaRPr lang="fr-FR" sz="1400" dirty="0">
              <a:solidFill>
                <a:srgbClr val="00436B"/>
              </a:solidFill>
              <a:latin typeface="Brandon Grotesque Regular" panose="020B0503020203060202" pitchFamily="34" charset="77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200"/>
              </a:spcBef>
              <a:buClr>
                <a:srgbClr val="5AB4EA"/>
              </a:buClr>
              <a:tabLst>
                <a:tab pos="3367088" algn="l"/>
              </a:tabLst>
            </a:pPr>
            <a:r>
              <a:rPr lang="fr-FR" sz="1400" b="1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    2.3.3. </a:t>
            </a:r>
            <a:r>
              <a:rPr lang="fr-FR" sz="14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Ajout d’un bénéficiaire</a:t>
            </a:r>
            <a:r>
              <a:rPr lang="fr-FR" sz="1400" u="dotted" dirty="0">
                <a:solidFill>
                  <a:srgbClr val="00436B"/>
                </a:solidFill>
                <a:uFill>
                  <a:solidFill>
                    <a:srgbClr val="5AB4EA"/>
                  </a:solidFill>
                </a:u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	</a:t>
            </a:r>
            <a:r>
              <a:rPr lang="fr-FR" sz="14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  <a:hlinkClick r:id="rId15" action="ppaction://hlinksldjump"/>
              </a:rPr>
              <a:t>p. 19</a:t>
            </a:r>
            <a:endParaRPr lang="fr-FR" sz="1400" dirty="0">
              <a:solidFill>
                <a:srgbClr val="00436B"/>
              </a:solidFill>
              <a:latin typeface="Brandon Grotesque Regular" panose="020B0503020203060202" pitchFamily="34" charset="77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200"/>
              </a:spcBef>
              <a:buClr>
                <a:srgbClr val="5AB4EA"/>
              </a:buClr>
              <a:tabLst>
                <a:tab pos="3367088" algn="l"/>
              </a:tabLst>
            </a:pPr>
            <a:r>
              <a:rPr lang="fr-FR" sz="1400" b="1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    2.3.4. </a:t>
            </a:r>
            <a:r>
              <a:rPr lang="fr-FR" sz="14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Retrait d’un bénéficiaire</a:t>
            </a:r>
            <a:r>
              <a:rPr lang="fr-FR" sz="1400" u="dotted" dirty="0">
                <a:solidFill>
                  <a:srgbClr val="00436B"/>
                </a:solidFill>
                <a:uFill>
                  <a:solidFill>
                    <a:srgbClr val="5AB4EA"/>
                  </a:solidFill>
                </a:u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	</a:t>
            </a:r>
            <a:r>
              <a:rPr lang="fr-FR" sz="14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  <a:hlinkClick r:id="rId16" action="ppaction://hlinksldjump"/>
              </a:rPr>
              <a:t>p. 20</a:t>
            </a:r>
            <a:endParaRPr lang="fr-FR" sz="1400" dirty="0">
              <a:solidFill>
                <a:srgbClr val="00436B"/>
              </a:solidFill>
              <a:latin typeface="Brandon Grotesque Regular" panose="020B0503020203060202" pitchFamily="34" charset="77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200"/>
              </a:spcBef>
              <a:buClr>
                <a:srgbClr val="5AB4EA"/>
              </a:buClr>
              <a:tabLst>
                <a:tab pos="3367088" algn="l"/>
              </a:tabLst>
            </a:pPr>
            <a:r>
              <a:rPr lang="fr-FR" sz="1400" b="1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    2.3.5. </a:t>
            </a:r>
            <a:r>
              <a:rPr lang="fr-FR" sz="14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Modifier le RIB d’un salarié</a:t>
            </a:r>
            <a:r>
              <a:rPr lang="fr-FR" sz="1400" u="dotted" dirty="0">
                <a:solidFill>
                  <a:srgbClr val="00436B"/>
                </a:solidFill>
                <a:uFill>
                  <a:solidFill>
                    <a:srgbClr val="5AB4EA"/>
                  </a:solidFill>
                </a:u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	</a:t>
            </a:r>
            <a:r>
              <a:rPr lang="fr-FR" sz="14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  <a:hlinkClick r:id="rId17" action="ppaction://hlinksldjump"/>
              </a:rPr>
              <a:t>p. 21</a:t>
            </a:r>
            <a:endParaRPr lang="fr-FR" sz="1400" dirty="0">
              <a:solidFill>
                <a:srgbClr val="00436B"/>
              </a:solidFill>
              <a:latin typeface="Brandon Grotesque Regular" panose="020B0503020203060202" pitchFamily="34" charset="77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200"/>
              </a:spcBef>
              <a:buClr>
                <a:srgbClr val="5AB4EA"/>
              </a:buClr>
              <a:tabLst>
                <a:tab pos="3367088" algn="l"/>
              </a:tabLst>
            </a:pPr>
            <a:r>
              <a:rPr lang="fr-FR" sz="1400" b="1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    2.3.6. </a:t>
            </a:r>
            <a:r>
              <a:rPr lang="fr-FR" sz="14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Modifier l’adresse d’un salarié </a:t>
            </a:r>
            <a:r>
              <a:rPr lang="fr-FR" sz="1400" u="dotted" dirty="0">
                <a:solidFill>
                  <a:srgbClr val="00436B"/>
                </a:solidFill>
                <a:uFill>
                  <a:solidFill>
                    <a:srgbClr val="5AB4EA"/>
                  </a:solidFill>
                </a:u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	</a:t>
            </a:r>
            <a:r>
              <a:rPr lang="fr-FR" sz="14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  <a:hlinkClick r:id="rId18" action="ppaction://hlinksldjump"/>
              </a:rPr>
              <a:t>p. 22</a:t>
            </a:r>
            <a:endParaRPr lang="fr-FR" sz="1400" dirty="0">
              <a:solidFill>
                <a:srgbClr val="00436B"/>
              </a:solidFill>
              <a:latin typeface="Brandon Grotesque Regular" panose="020B0503020203060202" pitchFamily="34" charset="77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Hexagone 3">
            <a:extLst>
              <a:ext uri="{FF2B5EF4-FFF2-40B4-BE49-F238E27FC236}">
                <a16:creationId xmlns:a16="http://schemas.microsoft.com/office/drawing/2014/main" id="{08467CD7-BFCD-6228-7559-7962F5AF9926}"/>
              </a:ext>
            </a:extLst>
          </p:cNvPr>
          <p:cNvSpPr/>
          <p:nvPr/>
        </p:nvSpPr>
        <p:spPr>
          <a:xfrm rot="5400000">
            <a:off x="482032" y="1199947"/>
            <a:ext cx="524123" cy="451831"/>
          </a:xfrm>
          <a:prstGeom prst="hexagon">
            <a:avLst/>
          </a:prstGeom>
          <a:solidFill>
            <a:srgbClr val="DE4C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DE4C47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494F264-189B-CB79-F825-55AAD9CF4EE6}"/>
              </a:ext>
            </a:extLst>
          </p:cNvPr>
          <p:cNvSpPr txBox="1"/>
          <p:nvPr/>
        </p:nvSpPr>
        <p:spPr>
          <a:xfrm>
            <a:off x="610883" y="1254114"/>
            <a:ext cx="266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Brandon Grotesque Bold" panose="020B0503020203060202" pitchFamily="34" charset="77"/>
              </a:rPr>
              <a:t>1</a:t>
            </a:r>
          </a:p>
        </p:txBody>
      </p:sp>
      <p:sp>
        <p:nvSpPr>
          <p:cNvPr id="12" name="Hexagone 11">
            <a:extLst>
              <a:ext uri="{FF2B5EF4-FFF2-40B4-BE49-F238E27FC236}">
                <a16:creationId xmlns:a16="http://schemas.microsoft.com/office/drawing/2014/main" id="{A2C60FC8-2CE6-55AD-D91E-03896B40F137}"/>
              </a:ext>
            </a:extLst>
          </p:cNvPr>
          <p:cNvSpPr/>
          <p:nvPr/>
        </p:nvSpPr>
        <p:spPr>
          <a:xfrm rot="5400000">
            <a:off x="482032" y="3648042"/>
            <a:ext cx="524123" cy="451831"/>
          </a:xfrm>
          <a:prstGeom prst="hexagon">
            <a:avLst/>
          </a:prstGeom>
          <a:solidFill>
            <a:srgbClr val="DE4C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DE4C47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B5CB5FD-5C6D-4150-BB6F-8ACE3CA890CF}"/>
              </a:ext>
            </a:extLst>
          </p:cNvPr>
          <p:cNvSpPr txBox="1"/>
          <p:nvPr/>
        </p:nvSpPr>
        <p:spPr>
          <a:xfrm>
            <a:off x="645938" y="3699209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Brandon Grotesque Bold" panose="020B0503020203060202" pitchFamily="34" charset="77"/>
              </a:rPr>
              <a:t>2</a:t>
            </a:r>
          </a:p>
        </p:txBody>
      </p:sp>
      <p:sp>
        <p:nvSpPr>
          <p:cNvPr id="42" name="Espace réservé du numéro de diapositive 41">
            <a:extLst>
              <a:ext uri="{FF2B5EF4-FFF2-40B4-BE49-F238E27FC236}">
                <a16:creationId xmlns:a16="http://schemas.microsoft.com/office/drawing/2014/main" id="{16A8427C-D763-198C-7555-4C34D190E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9280" y="6285348"/>
            <a:ext cx="454012" cy="365125"/>
          </a:xfrm>
          <a:noFill/>
        </p:spPr>
        <p:txBody>
          <a:bodyPr/>
          <a:lstStyle/>
          <a:p>
            <a:fld id="{C0F91125-4F86-4306-BC0B-B38B06C09240}" type="slidenum">
              <a:rPr lang="fr-FR" b="0" smtClean="0">
                <a:solidFill>
                  <a:schemeClr val="bg1">
                    <a:lumMod val="85000"/>
                  </a:schemeClr>
                </a:solidFill>
              </a:rPr>
              <a:pPr/>
              <a:t>2</a:t>
            </a:fld>
            <a:endParaRPr lang="fr-FR" b="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1EE3B6A-5048-A6DB-5546-CEE8646D6E5F}"/>
              </a:ext>
            </a:extLst>
          </p:cNvPr>
          <p:cNvSpPr txBox="1"/>
          <p:nvPr/>
        </p:nvSpPr>
        <p:spPr>
          <a:xfrm>
            <a:off x="5934172" y="3616876"/>
            <a:ext cx="2642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DE4C47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Mes démarches</a:t>
            </a:r>
          </a:p>
        </p:txBody>
      </p:sp>
      <p:sp>
        <p:nvSpPr>
          <p:cNvPr id="5" name="Hexagone 4">
            <a:extLst>
              <a:ext uri="{FF2B5EF4-FFF2-40B4-BE49-F238E27FC236}">
                <a16:creationId xmlns:a16="http://schemas.microsoft.com/office/drawing/2014/main" id="{C651E1BC-FCB5-5C19-4C9C-D466412112F3}"/>
              </a:ext>
            </a:extLst>
          </p:cNvPr>
          <p:cNvSpPr/>
          <p:nvPr/>
        </p:nvSpPr>
        <p:spPr>
          <a:xfrm rot="5400000">
            <a:off x="5392809" y="3609162"/>
            <a:ext cx="524123" cy="451831"/>
          </a:xfrm>
          <a:prstGeom prst="hexagon">
            <a:avLst/>
          </a:prstGeom>
          <a:solidFill>
            <a:srgbClr val="DE4C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DE4C47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EFA7346-935E-46BA-DB7C-31B4B218B7A3}"/>
              </a:ext>
            </a:extLst>
          </p:cNvPr>
          <p:cNvSpPr txBox="1"/>
          <p:nvPr/>
        </p:nvSpPr>
        <p:spPr>
          <a:xfrm>
            <a:off x="5556715" y="3660329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Brandon Grotesque Bold" panose="020B0503020203060202" pitchFamily="34" charset="77"/>
              </a:rPr>
              <a:t>3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9946BFD-00A9-BD9A-4361-89AB519EEDC8}"/>
              </a:ext>
            </a:extLst>
          </p:cNvPr>
          <p:cNvSpPr txBox="1"/>
          <p:nvPr/>
        </p:nvSpPr>
        <p:spPr>
          <a:xfrm>
            <a:off x="5332090" y="4336240"/>
            <a:ext cx="403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  <a:buClr>
                <a:srgbClr val="5AB4EA"/>
              </a:buClr>
              <a:tabLst>
                <a:tab pos="3367088" algn="l"/>
              </a:tabLst>
            </a:pPr>
            <a:r>
              <a:rPr lang="fr-FR" sz="1400" b="1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3.1. </a:t>
            </a:r>
            <a:r>
              <a:rPr lang="fr-FR" sz="14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Mes démarches</a:t>
            </a:r>
            <a:r>
              <a:rPr lang="fr-FR" sz="1400" u="dotted" dirty="0">
                <a:solidFill>
                  <a:srgbClr val="00436B"/>
                </a:solidFill>
                <a:uFill>
                  <a:solidFill>
                    <a:srgbClr val="5AB4EA"/>
                  </a:solidFill>
                </a:u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	</a:t>
            </a:r>
            <a:r>
              <a:rPr lang="fr-FR" sz="14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  <a:hlinkClick r:id="rId19" action="ppaction://hlinksldjump"/>
              </a:rPr>
              <a:t>p. 30</a:t>
            </a:r>
            <a:endParaRPr lang="fr-FR" sz="1400" dirty="0">
              <a:solidFill>
                <a:srgbClr val="00436B"/>
              </a:solidFill>
              <a:latin typeface="Brandon Grotesque Regular" panose="020B0503020203060202" pitchFamily="34" charset="77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200"/>
              </a:spcBef>
              <a:buClr>
                <a:srgbClr val="5AB4EA"/>
              </a:buClr>
              <a:tabLst>
                <a:tab pos="3367088" algn="l"/>
              </a:tabLst>
            </a:pPr>
            <a:r>
              <a:rPr lang="fr-FR" sz="1400" b="1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3.2. </a:t>
            </a:r>
            <a:r>
              <a:rPr lang="fr-FR" sz="14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Suivre mes demandes</a:t>
            </a:r>
            <a:r>
              <a:rPr lang="fr-FR" sz="1400" u="dotted" dirty="0">
                <a:solidFill>
                  <a:srgbClr val="00436B"/>
                </a:solidFill>
                <a:uFill>
                  <a:solidFill>
                    <a:srgbClr val="5AB4EA"/>
                  </a:solidFill>
                </a:u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	</a:t>
            </a:r>
            <a:r>
              <a:rPr lang="fr-FR" sz="14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  <a:hlinkClick r:id="rId20" action="ppaction://hlinksldjump"/>
              </a:rPr>
              <a:t>p. 31</a:t>
            </a:r>
            <a:endParaRPr lang="fr-FR" sz="1400" dirty="0">
              <a:solidFill>
                <a:srgbClr val="00436B"/>
              </a:solidFill>
              <a:latin typeface="Brandon Grotesque Regular" panose="020B0503020203060202" pitchFamily="34" charset="77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200"/>
              </a:spcBef>
              <a:buClr>
                <a:srgbClr val="5AB4EA"/>
              </a:buClr>
              <a:tabLst>
                <a:tab pos="3367088" algn="l"/>
              </a:tabLst>
            </a:pPr>
            <a:r>
              <a:rPr lang="fr-FR" sz="1400" b="1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3.3 </a:t>
            </a:r>
            <a:r>
              <a:rPr lang="fr-FR" sz="14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Suivi des demandes d’adhésion</a:t>
            </a:r>
            <a:r>
              <a:rPr lang="fr-FR" sz="1400" u="dotted" dirty="0">
                <a:solidFill>
                  <a:srgbClr val="00436B"/>
                </a:solidFill>
                <a:uFill>
                  <a:solidFill>
                    <a:srgbClr val="5AB4EA"/>
                  </a:solidFill>
                </a:u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	</a:t>
            </a:r>
            <a:r>
              <a:rPr lang="fr-FR" sz="14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  <a:hlinkClick r:id="rId21" action="ppaction://hlinksldjump"/>
              </a:rPr>
              <a:t>p. 32</a:t>
            </a:r>
            <a:endParaRPr lang="fr-FR" sz="1400" dirty="0">
              <a:solidFill>
                <a:srgbClr val="00436B"/>
              </a:solidFill>
              <a:latin typeface="Brandon Grotesque Regular" panose="020B0503020203060202" pitchFamily="34" charset="77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200"/>
              </a:spcBef>
              <a:buClr>
                <a:srgbClr val="5AB4EA"/>
              </a:buClr>
              <a:tabLst>
                <a:tab pos="3367088" algn="l"/>
              </a:tabLst>
            </a:pPr>
            <a:r>
              <a:rPr lang="fr-FR" sz="1400" b="1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3.4. </a:t>
            </a:r>
            <a:r>
              <a:rPr lang="fr-FR" sz="14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Contacter mon gestionnaire MBTP</a:t>
            </a:r>
            <a:r>
              <a:rPr lang="fr-FR" sz="1400" u="dotted" dirty="0">
                <a:solidFill>
                  <a:srgbClr val="00436B"/>
                </a:solidFill>
                <a:uFill>
                  <a:solidFill>
                    <a:srgbClr val="5AB4EA"/>
                  </a:solidFill>
                </a:u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	</a:t>
            </a:r>
            <a:r>
              <a:rPr lang="fr-FR" sz="14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  <a:hlinkClick r:id="rId22" action="ppaction://hlinksldjump"/>
              </a:rPr>
              <a:t>p. 33</a:t>
            </a:r>
            <a:endParaRPr lang="fr-FR" sz="1400" dirty="0">
              <a:solidFill>
                <a:srgbClr val="00436B"/>
              </a:solidFill>
              <a:latin typeface="Brandon Grotesque Regular" panose="020B0503020203060202" pitchFamily="34" charset="77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200"/>
              </a:spcBef>
              <a:buClr>
                <a:srgbClr val="5AB4EA"/>
              </a:buClr>
              <a:tabLst>
                <a:tab pos="3367088" algn="l"/>
              </a:tabLst>
            </a:pPr>
            <a:r>
              <a:rPr lang="fr-FR" sz="1400" b="1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3.5. </a:t>
            </a:r>
            <a:r>
              <a:rPr lang="fr-FR" sz="14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Gestion des contrats</a:t>
            </a:r>
            <a:r>
              <a:rPr lang="fr-FR" sz="1400" u="dotted" dirty="0">
                <a:solidFill>
                  <a:srgbClr val="00436B"/>
                </a:solidFill>
                <a:uFill>
                  <a:solidFill>
                    <a:srgbClr val="5AB4EA"/>
                  </a:solidFill>
                </a:u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	</a:t>
            </a:r>
            <a:r>
              <a:rPr lang="fr-FR" sz="14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  <a:hlinkClick r:id="rId23" action="ppaction://hlinksldjump"/>
              </a:rPr>
              <a:t>p. 34</a:t>
            </a:r>
            <a:endParaRPr lang="fr-FR" sz="1400" dirty="0">
              <a:solidFill>
                <a:srgbClr val="00436B"/>
              </a:solidFill>
              <a:latin typeface="Brandon Grotesque Regular" panose="020B0503020203060202" pitchFamily="34" charset="77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200"/>
              </a:spcBef>
              <a:buClr>
                <a:srgbClr val="5AB4EA"/>
              </a:buClr>
              <a:tabLst>
                <a:tab pos="3367088" algn="l"/>
              </a:tabLst>
            </a:pPr>
            <a:r>
              <a:rPr lang="fr-FR" sz="1400" b="1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3.6. </a:t>
            </a:r>
            <a:r>
              <a:rPr lang="fr-FR" sz="14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DSN</a:t>
            </a:r>
            <a:r>
              <a:rPr lang="fr-FR" sz="1400" u="dotted" dirty="0">
                <a:solidFill>
                  <a:srgbClr val="00436B"/>
                </a:solidFill>
                <a:uFill>
                  <a:solidFill>
                    <a:srgbClr val="5AB4EA"/>
                  </a:solidFill>
                </a:u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	</a:t>
            </a:r>
            <a:r>
              <a:rPr lang="fr-FR" sz="14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  <a:hlinkClick r:id="rId24" action="ppaction://hlinksldjump"/>
              </a:rPr>
              <a:t>p. 35</a:t>
            </a:r>
            <a:endParaRPr lang="fr-FR" sz="1400" dirty="0">
              <a:solidFill>
                <a:srgbClr val="00436B"/>
              </a:solidFill>
              <a:latin typeface="Brandon Grotesque Regular" panose="020B0503020203060202" pitchFamily="34" charset="77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200"/>
              </a:spcBef>
              <a:buClr>
                <a:srgbClr val="5AB4EA"/>
              </a:buClr>
              <a:tabLst>
                <a:tab pos="3367088" algn="l"/>
              </a:tabLst>
            </a:pPr>
            <a:r>
              <a:rPr lang="fr-FR" sz="1400" b="1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3.7. </a:t>
            </a:r>
            <a:r>
              <a:rPr lang="fr-FR" sz="14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Résiliation en 3 clics</a:t>
            </a:r>
            <a:r>
              <a:rPr lang="fr-FR" sz="1400" u="dotted" dirty="0">
                <a:solidFill>
                  <a:srgbClr val="00436B"/>
                </a:solidFill>
                <a:uFill>
                  <a:solidFill>
                    <a:srgbClr val="5AB4EA"/>
                  </a:solidFill>
                </a:u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	</a:t>
            </a:r>
            <a:r>
              <a:rPr lang="fr-FR" sz="14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  <a:hlinkClick r:id="rId25" action="ppaction://hlinksldjump"/>
              </a:rPr>
              <a:t>p. 36</a:t>
            </a:r>
            <a:endParaRPr lang="fr-FR" sz="1400" dirty="0">
              <a:solidFill>
                <a:srgbClr val="00436B"/>
              </a:solidFill>
              <a:latin typeface="Brandon Grotesque Regular" panose="020B0503020203060202" pitchFamily="34" charset="77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5C8E424-1DCF-3992-0662-9E247625AD31}"/>
              </a:ext>
            </a:extLst>
          </p:cNvPr>
          <p:cNvSpPr txBox="1"/>
          <p:nvPr/>
        </p:nvSpPr>
        <p:spPr>
          <a:xfrm>
            <a:off x="5428955" y="1784491"/>
            <a:ext cx="4032000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buClr>
                <a:srgbClr val="5AB4EA"/>
              </a:buClr>
              <a:tabLst>
                <a:tab pos="3367088" algn="l"/>
              </a:tabLst>
            </a:pPr>
            <a:r>
              <a:rPr lang="fr-FR" sz="1400" b="1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    2.3.7 </a:t>
            </a:r>
            <a:r>
              <a:rPr lang="fr-FR" sz="14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Consulter la liste des bénéficiaires</a:t>
            </a:r>
            <a:r>
              <a:rPr lang="fr-FR" sz="1400" b="1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 </a:t>
            </a:r>
            <a:r>
              <a:rPr lang="fr-FR" sz="1400" u="dotted" dirty="0">
                <a:solidFill>
                  <a:srgbClr val="00436B"/>
                </a:solidFill>
                <a:uFill>
                  <a:solidFill>
                    <a:srgbClr val="5AB4EA"/>
                  </a:solidFill>
                </a:u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	</a:t>
            </a:r>
            <a:r>
              <a:rPr lang="fr-FR" sz="14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  <a:hlinkClick r:id="rId26" action="ppaction://hlinksldjump"/>
              </a:rPr>
              <a:t>p. 23</a:t>
            </a:r>
            <a:endParaRPr lang="fr-FR" sz="1400" dirty="0">
              <a:solidFill>
                <a:srgbClr val="00436B"/>
              </a:solidFill>
              <a:latin typeface="Brandon Grotesque Regular" panose="020B0503020203060202" pitchFamily="34" charset="77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200"/>
              </a:spcBef>
              <a:buClr>
                <a:srgbClr val="5AB4EA"/>
              </a:buClr>
              <a:tabLst>
                <a:tab pos="3367088" algn="l"/>
              </a:tabLst>
            </a:pPr>
            <a:r>
              <a:rPr lang="fr-FR" sz="1400" b="1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2.4. </a:t>
            </a:r>
            <a:r>
              <a:rPr lang="fr-FR" sz="14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Ajouter des salariés</a:t>
            </a:r>
            <a:r>
              <a:rPr lang="fr-FR" sz="1400" u="dotted" dirty="0">
                <a:solidFill>
                  <a:srgbClr val="00436B"/>
                </a:solidFill>
                <a:uFill>
                  <a:solidFill>
                    <a:srgbClr val="5AB4EA"/>
                  </a:solidFill>
                </a:u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	</a:t>
            </a:r>
            <a:r>
              <a:rPr lang="fr-FR" sz="14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  <a:hlinkClick r:id="rId27" action="ppaction://hlinksldjump"/>
              </a:rPr>
              <a:t>p. 24</a:t>
            </a:r>
            <a:endParaRPr lang="fr-FR" sz="1400" dirty="0">
              <a:solidFill>
                <a:srgbClr val="00436B"/>
              </a:solidFill>
              <a:latin typeface="Brandon Grotesque Regular" panose="020B0503020203060202" pitchFamily="34" charset="77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200"/>
              </a:spcBef>
              <a:buClr>
                <a:srgbClr val="5AB4EA"/>
              </a:buClr>
              <a:tabLst>
                <a:tab pos="3367088" algn="l"/>
              </a:tabLst>
            </a:pPr>
            <a:r>
              <a:rPr lang="fr-FR" sz="1400" b="1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2.5. </a:t>
            </a:r>
            <a:r>
              <a:rPr lang="fr-FR" sz="14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Mes cotisations</a:t>
            </a:r>
            <a:r>
              <a:rPr lang="fr-FR" sz="1400" u="dotted" dirty="0">
                <a:solidFill>
                  <a:srgbClr val="00436B"/>
                </a:solidFill>
                <a:uFill>
                  <a:solidFill>
                    <a:srgbClr val="5AB4EA"/>
                  </a:solidFill>
                </a:u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	</a:t>
            </a:r>
            <a:r>
              <a:rPr lang="fr-FR" sz="14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  <a:hlinkClick r:id="rId28" action="ppaction://hlinksldjump"/>
              </a:rPr>
              <a:t>p. 27</a:t>
            </a:r>
            <a:endParaRPr lang="fr-FR" sz="1400" dirty="0">
              <a:solidFill>
                <a:srgbClr val="00436B"/>
              </a:solidFill>
              <a:latin typeface="Brandon Grotesque Regular" panose="020B0503020203060202" pitchFamily="34" charset="77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200"/>
              </a:spcBef>
              <a:buClr>
                <a:srgbClr val="5AB4EA"/>
              </a:buClr>
              <a:tabLst>
                <a:tab pos="3367088" algn="l"/>
              </a:tabLst>
            </a:pPr>
            <a:r>
              <a:rPr lang="fr-FR" sz="1400" b="1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2.6. </a:t>
            </a:r>
            <a:r>
              <a:rPr lang="fr-FR" sz="14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Documents utiles</a:t>
            </a:r>
            <a:r>
              <a:rPr lang="fr-FR" sz="1400" u="dotted" dirty="0">
                <a:solidFill>
                  <a:srgbClr val="00436B"/>
                </a:solidFill>
                <a:uFill>
                  <a:solidFill>
                    <a:srgbClr val="5AB4EA"/>
                  </a:solidFill>
                </a:u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	</a:t>
            </a:r>
            <a:r>
              <a:rPr lang="fr-FR" sz="14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  <a:hlinkClick r:id="rId29" action="ppaction://hlinksldjump"/>
              </a:rPr>
              <a:t>p. 28</a:t>
            </a:r>
            <a:endParaRPr lang="fr-FR" sz="1400" dirty="0">
              <a:solidFill>
                <a:srgbClr val="00436B"/>
              </a:solidFill>
              <a:latin typeface="Brandon Grotesque Regular" panose="020B0503020203060202" pitchFamily="34" charset="77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e 22">
            <a:extLst>
              <a:ext uri="{FF2B5EF4-FFF2-40B4-BE49-F238E27FC236}">
                <a16:creationId xmlns:a16="http://schemas.microsoft.com/office/drawing/2014/main" id="{048B2E9C-8EA4-7677-58E7-39D35E4D0F72}"/>
              </a:ext>
            </a:extLst>
          </p:cNvPr>
          <p:cNvGrpSpPr/>
          <p:nvPr/>
        </p:nvGrpSpPr>
        <p:grpSpPr>
          <a:xfrm>
            <a:off x="2422153" y="1481588"/>
            <a:ext cx="4587656" cy="5142959"/>
            <a:chOff x="2422153" y="1481588"/>
            <a:chExt cx="4587656" cy="5142959"/>
          </a:xfrm>
        </p:grpSpPr>
        <p:pic>
          <p:nvPicPr>
            <p:cNvPr id="6" name="Image 5" descr="Une image contenant texte, capture d’écran, nombre, logiciel&#10;&#10;Description générée automatiquement">
              <a:extLst>
                <a:ext uri="{FF2B5EF4-FFF2-40B4-BE49-F238E27FC236}">
                  <a16:creationId xmlns:a16="http://schemas.microsoft.com/office/drawing/2014/main" id="{AC121DE7-6F1F-EE60-06B8-81DE9188F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2153" y="1481588"/>
              <a:ext cx="4587656" cy="5142959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F8DA3B4-0D4C-71E2-36B8-1BBA6E0E15B5}"/>
                </a:ext>
              </a:extLst>
            </p:cNvPr>
            <p:cNvSpPr/>
            <p:nvPr/>
          </p:nvSpPr>
          <p:spPr>
            <a:xfrm>
              <a:off x="2576736" y="4941168"/>
              <a:ext cx="1224136" cy="322272"/>
            </a:xfrm>
            <a:prstGeom prst="rect">
              <a:avLst/>
            </a:prstGeom>
            <a:noFill/>
            <a:ln w="50800">
              <a:solidFill>
                <a:srgbClr val="00B6E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6" name="Encre 15">
                  <a:extLst>
                    <a:ext uri="{FF2B5EF4-FFF2-40B4-BE49-F238E27FC236}">
                      <a16:creationId xmlns:a16="http://schemas.microsoft.com/office/drawing/2014/main" id="{255CFF89-E256-64CA-EB35-B8CF45F2066C}"/>
                    </a:ext>
                  </a:extLst>
                </p14:cNvPr>
                <p14:cNvContentPartPr/>
                <p14:nvPr/>
              </p14:nvContentPartPr>
              <p14:xfrm>
                <a:off x="2706772" y="2198903"/>
                <a:ext cx="503640" cy="16560"/>
              </p14:xfrm>
            </p:contentPart>
          </mc:Choice>
          <mc:Fallback xmlns="">
            <p:pic>
              <p:nvPicPr>
                <p:cNvPr id="16" name="Encre 15">
                  <a:extLst>
                    <a:ext uri="{FF2B5EF4-FFF2-40B4-BE49-F238E27FC236}">
                      <a16:creationId xmlns:a16="http://schemas.microsoft.com/office/drawing/2014/main" id="{255CFF89-E256-64CA-EB35-B8CF45F2066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671132" y="2163263"/>
                  <a:ext cx="575280" cy="882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1" name="Groupe 20">
              <a:extLst>
                <a:ext uri="{FF2B5EF4-FFF2-40B4-BE49-F238E27FC236}">
                  <a16:creationId xmlns:a16="http://schemas.microsoft.com/office/drawing/2014/main" id="{8D754292-B57E-9B78-EE0A-618D333E14EB}"/>
                </a:ext>
              </a:extLst>
            </p:cNvPr>
            <p:cNvGrpSpPr/>
            <p:nvPr/>
          </p:nvGrpSpPr>
          <p:grpSpPr>
            <a:xfrm>
              <a:off x="2698852" y="2694160"/>
              <a:ext cx="424440" cy="14760"/>
              <a:chOff x="2698852" y="2716943"/>
              <a:chExt cx="424440" cy="147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17" name="Encre 16">
                    <a:extLst>
                      <a:ext uri="{FF2B5EF4-FFF2-40B4-BE49-F238E27FC236}">
                        <a16:creationId xmlns:a16="http://schemas.microsoft.com/office/drawing/2014/main" id="{65BAD58C-AA85-A68A-F5A4-3929FDE46758}"/>
                      </a:ext>
                    </a:extLst>
                  </p14:cNvPr>
                  <p14:cNvContentPartPr/>
                  <p14:nvPr/>
                </p14:nvContentPartPr>
                <p14:xfrm>
                  <a:off x="2698852" y="2719823"/>
                  <a:ext cx="404280" cy="11880"/>
                </p14:xfrm>
              </p:contentPart>
            </mc:Choice>
            <mc:Fallback xmlns="">
              <p:pic>
                <p:nvPicPr>
                  <p:cNvPr id="17" name="Encre 16">
                    <a:extLst>
                      <a:ext uri="{FF2B5EF4-FFF2-40B4-BE49-F238E27FC236}">
                        <a16:creationId xmlns:a16="http://schemas.microsoft.com/office/drawing/2014/main" id="{65BAD58C-AA85-A68A-F5A4-3929FDE46758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2662852" y="2684183"/>
                    <a:ext cx="475920" cy="83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20" name="Encre 19">
                    <a:extLst>
                      <a:ext uri="{FF2B5EF4-FFF2-40B4-BE49-F238E27FC236}">
                        <a16:creationId xmlns:a16="http://schemas.microsoft.com/office/drawing/2014/main" id="{E723586F-088B-AE3E-1009-35B7502BAE51}"/>
                      </a:ext>
                    </a:extLst>
                  </p14:cNvPr>
                  <p14:cNvContentPartPr/>
                  <p14:nvPr/>
                </p14:nvContentPartPr>
                <p14:xfrm>
                  <a:off x="2925652" y="2716943"/>
                  <a:ext cx="197640" cy="5040"/>
                </p14:xfrm>
              </p:contentPart>
            </mc:Choice>
            <mc:Fallback xmlns="">
              <p:pic>
                <p:nvPicPr>
                  <p:cNvPr id="20" name="Encre 19">
                    <a:extLst>
                      <a:ext uri="{FF2B5EF4-FFF2-40B4-BE49-F238E27FC236}">
                        <a16:creationId xmlns:a16="http://schemas.microsoft.com/office/drawing/2014/main" id="{E723586F-088B-AE3E-1009-35B7502BAE51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2889652" y="2680943"/>
                    <a:ext cx="269280" cy="766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2" name="Encre 21">
                  <a:extLst>
                    <a:ext uri="{FF2B5EF4-FFF2-40B4-BE49-F238E27FC236}">
                      <a16:creationId xmlns:a16="http://schemas.microsoft.com/office/drawing/2014/main" id="{A631E018-03FE-3DDB-C59A-E0661931F935}"/>
                    </a:ext>
                  </a:extLst>
                </p14:cNvPr>
                <p14:cNvContentPartPr/>
                <p14:nvPr/>
              </p14:nvContentPartPr>
              <p14:xfrm>
                <a:off x="2711812" y="3207623"/>
                <a:ext cx="908280" cy="20880"/>
              </p14:xfrm>
            </p:contentPart>
          </mc:Choice>
          <mc:Fallback xmlns="">
            <p:pic>
              <p:nvPicPr>
                <p:cNvPr id="22" name="Encre 21">
                  <a:extLst>
                    <a:ext uri="{FF2B5EF4-FFF2-40B4-BE49-F238E27FC236}">
                      <a16:creationId xmlns:a16="http://schemas.microsoft.com/office/drawing/2014/main" id="{A631E018-03FE-3DDB-C59A-E0661931F93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676172" y="3171623"/>
                  <a:ext cx="979920" cy="925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9" name="Titre 18">
            <a:extLst>
              <a:ext uri="{FF2B5EF4-FFF2-40B4-BE49-F238E27FC236}">
                <a16:creationId xmlns:a16="http://schemas.microsoft.com/office/drawing/2014/main" id="{C6FAD8E4-2633-7E6F-D95D-E1FFBEB4E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688" y="286559"/>
            <a:ext cx="6056472" cy="548286"/>
          </a:xfrm>
        </p:spPr>
        <p:txBody>
          <a:bodyPr>
            <a:normAutofit/>
          </a:bodyPr>
          <a:lstStyle/>
          <a:p>
            <a:pPr algn="l"/>
            <a:r>
              <a:rPr lang="fr-FR" sz="2400" b="1" dirty="0">
                <a:solidFill>
                  <a:srgbClr val="DE4C47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2.3.4.</a:t>
            </a:r>
            <a:r>
              <a:rPr lang="fr-FR" sz="24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 Action |</a:t>
            </a:r>
            <a:r>
              <a:rPr lang="fr-FR" sz="2400" b="1" dirty="0">
                <a:solidFill>
                  <a:srgbClr val="DE4C47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 </a:t>
            </a:r>
            <a:r>
              <a:rPr lang="fr-FR" sz="24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Retrait d’un bénéficiaire</a:t>
            </a:r>
            <a:endParaRPr lang="fr-FR" sz="2400" dirty="0"/>
          </a:p>
        </p:txBody>
      </p:sp>
      <p:sp>
        <p:nvSpPr>
          <p:cNvPr id="8" name="Espace réservé du numéro de diapositive 1">
            <a:extLst>
              <a:ext uri="{FF2B5EF4-FFF2-40B4-BE49-F238E27FC236}">
                <a16:creationId xmlns:a16="http://schemas.microsoft.com/office/drawing/2014/main" id="{CE458B0E-226E-5838-F2DC-80FD86F6A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r"/>
            <a:fld id="{8F2E2700-39BE-455D-93EE-82BB179D4F20}" type="slidenum">
              <a:rPr lang="fr-FR" smtClean="0">
                <a:solidFill>
                  <a:schemeClr val="bg1">
                    <a:lumMod val="85000"/>
                  </a:schemeClr>
                </a:solidFill>
                <a:latin typeface="Brandon Grotesque Regular" panose="020B0503020203060202" pitchFamily="34" charset="77"/>
              </a:rPr>
              <a:pPr algn="r"/>
              <a:t>20</a:t>
            </a:fld>
            <a:endParaRPr lang="fr-FR" dirty="0">
              <a:solidFill>
                <a:schemeClr val="bg1">
                  <a:lumMod val="85000"/>
                </a:schemeClr>
              </a:solidFill>
              <a:latin typeface="Brandon Grotesque Regular" panose="020B0503020203060202" pitchFamily="34" charset="77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B64DC4E-EAB4-38C6-B688-0188DBAD37D1}"/>
              </a:ext>
            </a:extLst>
          </p:cNvPr>
          <p:cNvSpPr txBox="1"/>
          <p:nvPr/>
        </p:nvSpPr>
        <p:spPr>
          <a:xfrm>
            <a:off x="1798282" y="1014799"/>
            <a:ext cx="76124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Pour retirer un bénéficiaire au contrat d’un salarié cliquez que le bouton « </a:t>
            </a:r>
            <a:r>
              <a:rPr lang="fr-FR" sz="1400" b="1" dirty="0">
                <a:solidFill>
                  <a:srgbClr val="00B6ED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Action</a:t>
            </a:r>
            <a:r>
              <a:rPr lang="fr-FR" sz="14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 » puis sur «</a:t>
            </a:r>
            <a:r>
              <a:rPr lang="fr-FR" sz="1400" dirty="0">
                <a:solidFill>
                  <a:srgbClr val="00B6ED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 </a:t>
            </a:r>
            <a:r>
              <a:rPr lang="fr-FR" sz="1400" b="1" dirty="0">
                <a:solidFill>
                  <a:srgbClr val="00B6ED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Retrait d’un bénéficiaire</a:t>
            </a:r>
            <a:r>
              <a:rPr lang="fr-FR" sz="1400" dirty="0">
                <a:solidFill>
                  <a:srgbClr val="00B6ED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 </a:t>
            </a:r>
            <a:r>
              <a:rPr lang="fr-FR" sz="14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»</a:t>
            </a:r>
            <a:endParaRPr lang="fr-FR" sz="1400" b="1" dirty="0">
              <a:solidFill>
                <a:srgbClr val="5AB4EA"/>
              </a:solidFill>
              <a:latin typeface="Brandon Grotesque Regular" panose="020B0503020203060202" pitchFamily="34" charset="77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EDCCB70-DF1D-6687-9832-E89F3C0A4F57}"/>
              </a:ext>
            </a:extLst>
          </p:cNvPr>
          <p:cNvSpPr txBox="1"/>
          <p:nvPr/>
        </p:nvSpPr>
        <p:spPr>
          <a:xfrm>
            <a:off x="7539798" y="5419950"/>
            <a:ext cx="20937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spc="-3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Remplir le formulaire puis cliquez sur </a:t>
            </a:r>
            <a:r>
              <a:rPr lang="fr-FR" sz="1400" b="1" spc="-30" dirty="0">
                <a:solidFill>
                  <a:srgbClr val="0042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«</a:t>
            </a:r>
            <a:r>
              <a:rPr lang="fr-FR" sz="1400" b="1" spc="-30" dirty="0">
                <a:solidFill>
                  <a:srgbClr val="00B6ED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 Valider </a:t>
            </a:r>
            <a:r>
              <a:rPr lang="fr-FR" sz="1400" b="1" spc="-30" dirty="0">
                <a:solidFill>
                  <a:srgbClr val="0042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»</a:t>
            </a: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C6484EF4-B2C2-4167-A732-AADE8B3762CC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6912593" y="5943170"/>
            <a:ext cx="1674066" cy="432906"/>
          </a:xfrm>
          <a:prstGeom prst="straightConnector1">
            <a:avLst/>
          </a:prstGeom>
          <a:ln w="12700">
            <a:solidFill>
              <a:srgbClr val="00B6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C241C0D0-DCEC-EDD0-213D-23E231DE175C}"/>
              </a:ext>
            </a:extLst>
          </p:cNvPr>
          <p:cNvCxnSpPr>
            <a:cxnSpLocks/>
          </p:cNvCxnSpPr>
          <p:nvPr/>
        </p:nvCxnSpPr>
        <p:spPr>
          <a:xfrm flipH="1">
            <a:off x="3872880" y="4390841"/>
            <a:ext cx="3676750" cy="694343"/>
          </a:xfrm>
          <a:prstGeom prst="straightConnector1">
            <a:avLst/>
          </a:prstGeom>
          <a:ln w="12700">
            <a:solidFill>
              <a:srgbClr val="00B6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e 2">
            <a:extLst>
              <a:ext uri="{FF2B5EF4-FFF2-40B4-BE49-F238E27FC236}">
                <a16:creationId xmlns:a16="http://schemas.microsoft.com/office/drawing/2014/main" id="{37816D1D-33BE-881B-A2E8-CFCE837B7FBC}"/>
              </a:ext>
            </a:extLst>
          </p:cNvPr>
          <p:cNvGrpSpPr/>
          <p:nvPr/>
        </p:nvGrpSpPr>
        <p:grpSpPr>
          <a:xfrm>
            <a:off x="238092" y="1049465"/>
            <a:ext cx="1391388" cy="1721611"/>
            <a:chOff x="4209487" y="3327808"/>
            <a:chExt cx="1845530" cy="2283536"/>
          </a:xfrm>
        </p:grpSpPr>
        <p:pic>
          <p:nvPicPr>
            <p:cNvPr id="4" name="Image 3" descr="Une image contenant texte, capture d’écran, Police&#10;&#10;Description générée automatiquement">
              <a:extLst>
                <a:ext uri="{FF2B5EF4-FFF2-40B4-BE49-F238E27FC236}">
                  <a16:creationId xmlns:a16="http://schemas.microsoft.com/office/drawing/2014/main" id="{9BE686D2-BA34-7641-9276-72A884C1A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7262" y="3327808"/>
              <a:ext cx="1727755" cy="2283536"/>
            </a:xfrm>
            <a:prstGeom prst="rect">
              <a:avLst/>
            </a:prstGeom>
            <a:ln w="25400">
              <a:solidFill>
                <a:srgbClr val="00B6ED"/>
              </a:solidFill>
            </a:ln>
          </p:spPr>
        </p:pic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8B20AA0F-1F9F-0F4A-E78A-7BFA01DF06CC}"/>
                </a:ext>
              </a:extLst>
            </p:cNvPr>
            <p:cNvSpPr/>
            <p:nvPr/>
          </p:nvSpPr>
          <p:spPr>
            <a:xfrm>
              <a:off x="4213461" y="3785493"/>
              <a:ext cx="212509" cy="212509"/>
            </a:xfrm>
            <a:prstGeom prst="ellipse">
              <a:avLst/>
            </a:prstGeom>
            <a:solidFill>
              <a:srgbClr val="00B6E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1</a:t>
              </a:r>
              <a:endParaRPr lang="fr-FR" dirty="0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8483599B-E3A3-1A34-6922-FEAC7C78D296}"/>
                </a:ext>
              </a:extLst>
            </p:cNvPr>
            <p:cNvSpPr/>
            <p:nvPr/>
          </p:nvSpPr>
          <p:spPr>
            <a:xfrm>
              <a:off x="4212191" y="4029213"/>
              <a:ext cx="212509" cy="212509"/>
            </a:xfrm>
            <a:prstGeom prst="ellipse">
              <a:avLst/>
            </a:prstGeom>
            <a:solidFill>
              <a:srgbClr val="00B6E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2</a:t>
              </a:r>
              <a:endParaRPr lang="fr-FR" dirty="0"/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00FFE51B-C3F4-AFED-C224-0BD5B91CB5E7}"/>
                </a:ext>
              </a:extLst>
            </p:cNvPr>
            <p:cNvSpPr/>
            <p:nvPr/>
          </p:nvSpPr>
          <p:spPr>
            <a:xfrm>
              <a:off x="4209487" y="4282672"/>
              <a:ext cx="212509" cy="212509"/>
            </a:xfrm>
            <a:prstGeom prst="ellipse">
              <a:avLst/>
            </a:prstGeom>
            <a:solidFill>
              <a:srgbClr val="00B6E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3</a:t>
              </a:r>
              <a:endParaRPr lang="fr-FR" dirty="0"/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CECCBF50-3ECC-43AB-C0F4-379E817EE5F5}"/>
                </a:ext>
              </a:extLst>
            </p:cNvPr>
            <p:cNvSpPr/>
            <p:nvPr/>
          </p:nvSpPr>
          <p:spPr>
            <a:xfrm>
              <a:off x="4212191" y="4558603"/>
              <a:ext cx="212509" cy="212509"/>
            </a:xfrm>
            <a:prstGeom prst="ellipse">
              <a:avLst/>
            </a:prstGeom>
            <a:solidFill>
              <a:srgbClr val="00B6E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4</a:t>
              </a:r>
              <a:endParaRPr lang="fr-FR" dirty="0"/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5E2BB735-CE04-0241-505B-45C1818E385C}"/>
                </a:ext>
              </a:extLst>
            </p:cNvPr>
            <p:cNvSpPr/>
            <p:nvPr/>
          </p:nvSpPr>
          <p:spPr>
            <a:xfrm>
              <a:off x="4212191" y="4792359"/>
              <a:ext cx="212509" cy="212509"/>
            </a:xfrm>
            <a:prstGeom prst="ellipse">
              <a:avLst/>
            </a:prstGeom>
            <a:solidFill>
              <a:srgbClr val="00B6E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5</a:t>
              </a:r>
              <a:endParaRPr lang="fr-FR" dirty="0"/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44BF68EB-F9DE-9BE0-2121-DE3D9EAFD098}"/>
                </a:ext>
              </a:extLst>
            </p:cNvPr>
            <p:cNvSpPr/>
            <p:nvPr/>
          </p:nvSpPr>
          <p:spPr>
            <a:xfrm>
              <a:off x="4212191" y="5032991"/>
              <a:ext cx="212509" cy="212509"/>
            </a:xfrm>
            <a:prstGeom prst="ellipse">
              <a:avLst/>
            </a:prstGeom>
            <a:solidFill>
              <a:srgbClr val="00B6E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6</a:t>
              </a:r>
              <a:endParaRPr lang="fr-FR" dirty="0"/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0205682F-3D8C-F692-ABE3-8C2E4389605D}"/>
                </a:ext>
              </a:extLst>
            </p:cNvPr>
            <p:cNvSpPr/>
            <p:nvPr/>
          </p:nvSpPr>
          <p:spPr>
            <a:xfrm>
              <a:off x="4212191" y="5307998"/>
              <a:ext cx="212509" cy="212509"/>
            </a:xfrm>
            <a:prstGeom prst="ellipse">
              <a:avLst/>
            </a:prstGeom>
            <a:solidFill>
              <a:srgbClr val="00B6E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7</a:t>
              </a:r>
              <a:endParaRPr lang="fr-FR" dirty="0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924B20A4-6254-93A0-6109-5A237B8F0B85}"/>
              </a:ext>
            </a:extLst>
          </p:cNvPr>
          <p:cNvSpPr/>
          <p:nvPr/>
        </p:nvSpPr>
        <p:spPr>
          <a:xfrm>
            <a:off x="438122" y="1961037"/>
            <a:ext cx="1080120" cy="183747"/>
          </a:xfrm>
          <a:prstGeom prst="rect">
            <a:avLst/>
          </a:prstGeom>
          <a:noFill/>
          <a:ln w="50800">
            <a:solidFill>
              <a:srgbClr val="00B6E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2DEA65E8-8A0C-3F8C-E2DB-DBE9D2179B80}"/>
              </a:ext>
            </a:extLst>
          </p:cNvPr>
          <p:cNvCxnSpPr>
            <a:cxnSpLocks/>
          </p:cNvCxnSpPr>
          <p:nvPr/>
        </p:nvCxnSpPr>
        <p:spPr>
          <a:xfrm flipH="1">
            <a:off x="3123292" y="3747375"/>
            <a:ext cx="4468672" cy="545721"/>
          </a:xfrm>
          <a:prstGeom prst="straightConnector1">
            <a:avLst/>
          </a:prstGeom>
          <a:ln w="12700">
            <a:solidFill>
              <a:srgbClr val="00B6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CF79576B-D9AC-82E0-2AF5-510AE51AA30E}"/>
              </a:ext>
            </a:extLst>
          </p:cNvPr>
          <p:cNvCxnSpPr>
            <a:cxnSpLocks/>
          </p:cNvCxnSpPr>
          <p:nvPr/>
        </p:nvCxnSpPr>
        <p:spPr>
          <a:xfrm flipH="1" flipV="1">
            <a:off x="5745088" y="2702591"/>
            <a:ext cx="1829943" cy="435184"/>
          </a:xfrm>
          <a:prstGeom prst="straightConnector1">
            <a:avLst/>
          </a:prstGeom>
          <a:ln w="12700">
            <a:solidFill>
              <a:srgbClr val="00B6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0CBC102A-5DBD-D79C-921D-FE30311AE3F8}"/>
              </a:ext>
            </a:extLst>
          </p:cNvPr>
          <p:cNvSpPr txBox="1"/>
          <p:nvPr/>
        </p:nvSpPr>
        <p:spPr>
          <a:xfrm>
            <a:off x="7455306" y="2975444"/>
            <a:ext cx="225022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spc="-3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Les champs grisés sont les champs préremplis</a:t>
            </a:r>
          </a:p>
          <a:p>
            <a:endParaRPr lang="fr-FR" sz="1400" spc="-30" dirty="0">
              <a:solidFill>
                <a:srgbClr val="00436B"/>
              </a:solidFill>
              <a:latin typeface="Brandon Grotesque Regular" panose="020B0503020203060202" pitchFamily="34" charset="77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spc="-3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Les champs avec * sont obligatoires</a:t>
            </a:r>
            <a:br>
              <a:rPr lang="fr-FR" sz="1400" spc="-3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</a:br>
            <a:endParaRPr lang="fr-FR" sz="1400" spc="-30" dirty="0">
              <a:solidFill>
                <a:srgbClr val="5AB4EA"/>
              </a:solidFill>
              <a:latin typeface="Brandon Grotesque Regular" panose="020B0503020203060202" pitchFamily="34" charset="77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spc="-3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Cliquez sur sélectionner un fichier pour l’ajouter à votre formulaire. </a:t>
            </a:r>
            <a:endParaRPr lang="fr-FR" sz="1400" spc="-30" dirty="0">
              <a:solidFill>
                <a:srgbClr val="5AB4EA"/>
              </a:solidFill>
              <a:latin typeface="Brandon Grotesque Regular" panose="020B0503020203060202" pitchFamily="34" charset="77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spc="-30" dirty="0">
              <a:solidFill>
                <a:srgbClr val="00436B"/>
              </a:solidFill>
              <a:latin typeface="Brandon Grotesque Regular" panose="020B0503020203060202" pitchFamily="34" charset="77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2368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 descr="Une image contenant texte, capture d’écran, nombre, logiciel&#10;&#10;Description générée automatiquement">
            <a:extLst>
              <a:ext uri="{FF2B5EF4-FFF2-40B4-BE49-F238E27FC236}">
                <a16:creationId xmlns:a16="http://schemas.microsoft.com/office/drawing/2014/main" id="{B314BC60-7A60-205D-A0B2-CADCC9CE54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753" y="1484784"/>
            <a:ext cx="5208535" cy="5256584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49063182-79A2-ED3A-5F5F-CD27D3254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84" y="290834"/>
            <a:ext cx="7302065" cy="519442"/>
          </a:xfrm>
        </p:spPr>
        <p:txBody>
          <a:bodyPr>
            <a:normAutofit/>
          </a:bodyPr>
          <a:lstStyle/>
          <a:p>
            <a:pPr algn="l"/>
            <a:r>
              <a:rPr lang="fr-FR" sz="2400" b="1" dirty="0">
                <a:solidFill>
                  <a:srgbClr val="DE4C47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2.3.5. </a:t>
            </a:r>
            <a:r>
              <a:rPr lang="fr-FR" sz="24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Action |</a:t>
            </a:r>
            <a:r>
              <a:rPr lang="fr-FR" sz="2400" b="1" dirty="0">
                <a:solidFill>
                  <a:srgbClr val="DE4C47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 </a:t>
            </a:r>
            <a:r>
              <a:rPr lang="fr-FR" sz="24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Modifier le RIB d’un salarié</a:t>
            </a:r>
            <a:endParaRPr lang="fr-FR" sz="2400" dirty="0"/>
          </a:p>
        </p:txBody>
      </p:sp>
      <p:sp>
        <p:nvSpPr>
          <p:cNvPr id="8" name="Espace réservé du numéro de diapositive 1">
            <a:extLst>
              <a:ext uri="{FF2B5EF4-FFF2-40B4-BE49-F238E27FC236}">
                <a16:creationId xmlns:a16="http://schemas.microsoft.com/office/drawing/2014/main" id="{CE458B0E-226E-5838-F2DC-80FD86F6A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r"/>
            <a:fld id="{8F2E2700-39BE-455D-93EE-82BB179D4F20}" type="slidenum">
              <a:rPr lang="fr-FR" smtClean="0">
                <a:solidFill>
                  <a:schemeClr val="bg1">
                    <a:lumMod val="85000"/>
                  </a:schemeClr>
                </a:solidFill>
                <a:latin typeface="Brandon Grotesque Regular" panose="020B0503020203060202" pitchFamily="34" charset="77"/>
              </a:rPr>
              <a:pPr algn="r"/>
              <a:t>21</a:t>
            </a:fld>
            <a:endParaRPr lang="fr-FR" dirty="0">
              <a:solidFill>
                <a:schemeClr val="bg1">
                  <a:lumMod val="85000"/>
                </a:schemeClr>
              </a:solidFill>
              <a:latin typeface="Brandon Grotesque Regular" panose="020B0503020203060202" pitchFamily="34" charset="77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B64DC4E-EAB4-38C6-B688-0188DBAD37D1}"/>
              </a:ext>
            </a:extLst>
          </p:cNvPr>
          <p:cNvSpPr txBox="1"/>
          <p:nvPr/>
        </p:nvSpPr>
        <p:spPr>
          <a:xfrm>
            <a:off x="1998754" y="912855"/>
            <a:ext cx="70587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Pour modifier le RIB d’un salarié cliquez que le bouton « </a:t>
            </a:r>
            <a:r>
              <a:rPr lang="fr-FR" sz="1400" b="1" dirty="0">
                <a:solidFill>
                  <a:srgbClr val="00B6ED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Action</a:t>
            </a:r>
            <a:r>
              <a:rPr lang="fr-FR" sz="14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 » puis sur « </a:t>
            </a:r>
            <a:r>
              <a:rPr lang="fr-FR" sz="1400" b="1" dirty="0">
                <a:solidFill>
                  <a:srgbClr val="00B6ED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Modification RIB </a:t>
            </a:r>
            <a:r>
              <a:rPr lang="fr-FR" sz="14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»</a:t>
            </a:r>
            <a:endParaRPr lang="fr-FR" sz="1400" b="1" dirty="0">
              <a:solidFill>
                <a:srgbClr val="5AB4EA"/>
              </a:solidFill>
              <a:latin typeface="Brandon Grotesque Regular" panose="020B0503020203060202" pitchFamily="34" charset="77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EDCCB70-DF1D-6687-9832-E89F3C0A4F57}"/>
              </a:ext>
            </a:extLst>
          </p:cNvPr>
          <p:cNvSpPr txBox="1"/>
          <p:nvPr/>
        </p:nvSpPr>
        <p:spPr>
          <a:xfrm>
            <a:off x="7628950" y="5145585"/>
            <a:ext cx="20765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spc="-3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Remplir le formulaire puis cliquez sur </a:t>
            </a:r>
            <a:r>
              <a:rPr lang="fr-FR" sz="1400" spc="-30" dirty="0">
                <a:solidFill>
                  <a:srgbClr val="0042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«</a:t>
            </a:r>
            <a:r>
              <a:rPr lang="fr-FR" sz="1400" b="1" spc="-30" dirty="0">
                <a:solidFill>
                  <a:srgbClr val="00B6ED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 Valider </a:t>
            </a:r>
            <a:r>
              <a:rPr lang="fr-FR" sz="1400" spc="-30" dirty="0">
                <a:solidFill>
                  <a:srgbClr val="0042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»</a:t>
            </a: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C6484EF4-B2C2-4167-A732-AADE8B3762CC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7099300" y="5668805"/>
            <a:ext cx="1567939" cy="667656"/>
          </a:xfrm>
          <a:prstGeom prst="straightConnector1">
            <a:avLst/>
          </a:prstGeom>
          <a:ln w="12700">
            <a:solidFill>
              <a:srgbClr val="00B6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0F8DA3B4-0D4C-71E2-36B8-1BBA6E0E15B5}"/>
              </a:ext>
            </a:extLst>
          </p:cNvPr>
          <p:cNvSpPr/>
          <p:nvPr/>
        </p:nvSpPr>
        <p:spPr>
          <a:xfrm>
            <a:off x="2240236" y="5046406"/>
            <a:ext cx="1296144" cy="351614"/>
          </a:xfrm>
          <a:prstGeom prst="rect">
            <a:avLst/>
          </a:prstGeom>
          <a:noFill/>
          <a:ln w="50800">
            <a:solidFill>
              <a:srgbClr val="00B6E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C241C0D0-DCEC-EDD0-213D-23E231DE175C}"/>
              </a:ext>
            </a:extLst>
          </p:cNvPr>
          <p:cNvCxnSpPr>
            <a:cxnSpLocks/>
          </p:cNvCxnSpPr>
          <p:nvPr/>
        </p:nvCxnSpPr>
        <p:spPr>
          <a:xfrm flipH="1">
            <a:off x="3872880" y="4390841"/>
            <a:ext cx="3676750" cy="831372"/>
          </a:xfrm>
          <a:prstGeom prst="straightConnector1">
            <a:avLst/>
          </a:prstGeom>
          <a:ln w="12700">
            <a:solidFill>
              <a:srgbClr val="00B6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B6F4B983-E9F0-E4D3-7E43-9DC09AD2B407}"/>
              </a:ext>
            </a:extLst>
          </p:cNvPr>
          <p:cNvGrpSpPr/>
          <p:nvPr/>
        </p:nvGrpSpPr>
        <p:grpSpPr>
          <a:xfrm>
            <a:off x="2274619" y="2267663"/>
            <a:ext cx="1198440" cy="19440"/>
            <a:chOff x="2274619" y="2267663"/>
            <a:chExt cx="1198440" cy="1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4" name="Encre 23">
                  <a:extLst>
                    <a:ext uri="{FF2B5EF4-FFF2-40B4-BE49-F238E27FC236}">
                      <a16:creationId xmlns:a16="http://schemas.microsoft.com/office/drawing/2014/main" id="{CEC54F80-BEE2-4777-C578-4BBDBED39F66}"/>
                    </a:ext>
                  </a:extLst>
                </p14:cNvPr>
                <p14:cNvContentPartPr/>
                <p14:nvPr/>
              </p14:nvContentPartPr>
              <p14:xfrm>
                <a:off x="2354539" y="2267663"/>
                <a:ext cx="1118520" cy="19440"/>
              </p14:xfrm>
            </p:contentPart>
          </mc:Choice>
          <mc:Fallback xmlns="">
            <p:pic>
              <p:nvPicPr>
                <p:cNvPr id="24" name="Encre 23">
                  <a:extLst>
                    <a:ext uri="{FF2B5EF4-FFF2-40B4-BE49-F238E27FC236}">
                      <a16:creationId xmlns:a16="http://schemas.microsoft.com/office/drawing/2014/main" id="{CEC54F80-BEE2-4777-C578-4BBDBED39F6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318899" y="2232023"/>
                  <a:ext cx="11901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5" name="Encre 24">
                  <a:extLst>
                    <a:ext uri="{FF2B5EF4-FFF2-40B4-BE49-F238E27FC236}">
                      <a16:creationId xmlns:a16="http://schemas.microsoft.com/office/drawing/2014/main" id="{8D8B8411-C24A-7A28-E387-BD07755FBB93}"/>
                    </a:ext>
                  </a:extLst>
                </p14:cNvPr>
                <p14:cNvContentPartPr/>
                <p14:nvPr/>
              </p14:nvContentPartPr>
              <p14:xfrm>
                <a:off x="2274619" y="2268383"/>
                <a:ext cx="261000" cy="12600"/>
              </p14:xfrm>
            </p:contentPart>
          </mc:Choice>
          <mc:Fallback xmlns="">
            <p:pic>
              <p:nvPicPr>
                <p:cNvPr id="25" name="Encre 24">
                  <a:extLst>
                    <a:ext uri="{FF2B5EF4-FFF2-40B4-BE49-F238E27FC236}">
                      <a16:creationId xmlns:a16="http://schemas.microsoft.com/office/drawing/2014/main" id="{8D8B8411-C24A-7A28-E387-BD07755FBB9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238979" y="2232383"/>
                  <a:ext cx="332640" cy="8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076C9026-2D57-94FE-455F-2E829D4CE203}"/>
              </a:ext>
            </a:extLst>
          </p:cNvPr>
          <p:cNvGrpSpPr/>
          <p:nvPr/>
        </p:nvGrpSpPr>
        <p:grpSpPr>
          <a:xfrm>
            <a:off x="238092" y="1049465"/>
            <a:ext cx="1391388" cy="1721611"/>
            <a:chOff x="4209487" y="3327808"/>
            <a:chExt cx="1845530" cy="2283536"/>
          </a:xfrm>
        </p:grpSpPr>
        <p:pic>
          <p:nvPicPr>
            <p:cNvPr id="6" name="Image 5" descr="Une image contenant texte, capture d’écran, Police&#10;&#10;Description générée automatiquement">
              <a:extLst>
                <a:ext uri="{FF2B5EF4-FFF2-40B4-BE49-F238E27FC236}">
                  <a16:creationId xmlns:a16="http://schemas.microsoft.com/office/drawing/2014/main" id="{EC2084B7-FD90-1BAC-0847-67D24670B69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7262" y="3327808"/>
              <a:ext cx="1727755" cy="2283536"/>
            </a:xfrm>
            <a:prstGeom prst="rect">
              <a:avLst/>
            </a:prstGeom>
            <a:ln w="25400">
              <a:solidFill>
                <a:srgbClr val="00B6ED"/>
              </a:solidFill>
            </a:ln>
          </p:spPr>
        </p:pic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5CE3DB53-DD59-0283-5E76-7161E79A37AD}"/>
                </a:ext>
              </a:extLst>
            </p:cNvPr>
            <p:cNvSpPr/>
            <p:nvPr/>
          </p:nvSpPr>
          <p:spPr>
            <a:xfrm>
              <a:off x="4213461" y="3785493"/>
              <a:ext cx="212509" cy="212509"/>
            </a:xfrm>
            <a:prstGeom prst="ellipse">
              <a:avLst/>
            </a:prstGeom>
            <a:solidFill>
              <a:srgbClr val="00B6E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1</a:t>
              </a:r>
              <a:endParaRPr lang="fr-FR" dirty="0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EAA98873-3B21-4992-5369-645BA2A569CE}"/>
                </a:ext>
              </a:extLst>
            </p:cNvPr>
            <p:cNvSpPr/>
            <p:nvPr/>
          </p:nvSpPr>
          <p:spPr>
            <a:xfrm>
              <a:off x="4212191" y="4029213"/>
              <a:ext cx="212509" cy="212509"/>
            </a:xfrm>
            <a:prstGeom prst="ellipse">
              <a:avLst/>
            </a:prstGeom>
            <a:solidFill>
              <a:srgbClr val="00B6E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2</a:t>
              </a:r>
              <a:endParaRPr lang="fr-FR" dirty="0"/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1281D9AD-392B-5206-2A9B-2646A4145C95}"/>
                </a:ext>
              </a:extLst>
            </p:cNvPr>
            <p:cNvSpPr/>
            <p:nvPr/>
          </p:nvSpPr>
          <p:spPr>
            <a:xfrm>
              <a:off x="4209487" y="4282672"/>
              <a:ext cx="212509" cy="212509"/>
            </a:xfrm>
            <a:prstGeom prst="ellipse">
              <a:avLst/>
            </a:prstGeom>
            <a:solidFill>
              <a:srgbClr val="00B6E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3</a:t>
              </a:r>
              <a:endParaRPr lang="fr-FR" dirty="0"/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1C9515E8-1E46-3361-B286-199D211C35D9}"/>
                </a:ext>
              </a:extLst>
            </p:cNvPr>
            <p:cNvSpPr/>
            <p:nvPr/>
          </p:nvSpPr>
          <p:spPr>
            <a:xfrm>
              <a:off x="4212191" y="4558603"/>
              <a:ext cx="212509" cy="212509"/>
            </a:xfrm>
            <a:prstGeom prst="ellipse">
              <a:avLst/>
            </a:prstGeom>
            <a:solidFill>
              <a:srgbClr val="00B6E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4</a:t>
              </a:r>
              <a:endParaRPr lang="fr-FR" dirty="0"/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BBBDD520-BA2B-80CC-C850-C7A412C264B8}"/>
                </a:ext>
              </a:extLst>
            </p:cNvPr>
            <p:cNvSpPr/>
            <p:nvPr/>
          </p:nvSpPr>
          <p:spPr>
            <a:xfrm>
              <a:off x="4212191" y="4792359"/>
              <a:ext cx="212509" cy="212509"/>
            </a:xfrm>
            <a:prstGeom prst="ellipse">
              <a:avLst/>
            </a:prstGeom>
            <a:solidFill>
              <a:srgbClr val="00B6E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5</a:t>
              </a:r>
              <a:endParaRPr lang="fr-FR" dirty="0"/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2AA547E2-FEF0-3D81-69CE-F4377D1D0313}"/>
                </a:ext>
              </a:extLst>
            </p:cNvPr>
            <p:cNvSpPr/>
            <p:nvPr/>
          </p:nvSpPr>
          <p:spPr>
            <a:xfrm>
              <a:off x="4212191" y="5032991"/>
              <a:ext cx="212509" cy="212509"/>
            </a:xfrm>
            <a:prstGeom prst="ellipse">
              <a:avLst/>
            </a:prstGeom>
            <a:solidFill>
              <a:srgbClr val="00B6E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6</a:t>
              </a:r>
              <a:endParaRPr lang="fr-FR" dirty="0"/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84B9A601-08C8-4400-9CEE-1E1F7F7C594D}"/>
                </a:ext>
              </a:extLst>
            </p:cNvPr>
            <p:cNvSpPr/>
            <p:nvPr/>
          </p:nvSpPr>
          <p:spPr>
            <a:xfrm>
              <a:off x="4212191" y="5307998"/>
              <a:ext cx="212509" cy="212509"/>
            </a:xfrm>
            <a:prstGeom prst="ellipse">
              <a:avLst/>
            </a:prstGeom>
            <a:solidFill>
              <a:srgbClr val="00B6E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7</a:t>
              </a:r>
              <a:endParaRPr lang="fr-FR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5CDB2E05-3D1E-B294-2A5A-A28034B3DD37}"/>
              </a:ext>
            </a:extLst>
          </p:cNvPr>
          <p:cNvSpPr/>
          <p:nvPr/>
        </p:nvSpPr>
        <p:spPr>
          <a:xfrm>
            <a:off x="438122" y="2153624"/>
            <a:ext cx="1080120" cy="183747"/>
          </a:xfrm>
          <a:prstGeom prst="rect">
            <a:avLst/>
          </a:prstGeom>
          <a:noFill/>
          <a:ln w="50800">
            <a:solidFill>
              <a:srgbClr val="00B6E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A32F28CA-4F5F-FE39-4FF4-F5F742785410}"/>
              </a:ext>
            </a:extLst>
          </p:cNvPr>
          <p:cNvCxnSpPr>
            <a:cxnSpLocks/>
          </p:cNvCxnSpPr>
          <p:nvPr/>
        </p:nvCxnSpPr>
        <p:spPr>
          <a:xfrm flipH="1" flipV="1">
            <a:off x="2504728" y="3717032"/>
            <a:ext cx="5061835" cy="38809"/>
          </a:xfrm>
          <a:prstGeom prst="straightConnector1">
            <a:avLst/>
          </a:prstGeom>
          <a:ln w="12700">
            <a:solidFill>
              <a:srgbClr val="00B6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8AE5BBB8-4BEA-994F-5E6F-8B293238A30F}"/>
              </a:ext>
            </a:extLst>
          </p:cNvPr>
          <p:cNvCxnSpPr>
            <a:cxnSpLocks/>
          </p:cNvCxnSpPr>
          <p:nvPr/>
        </p:nvCxnSpPr>
        <p:spPr>
          <a:xfrm flipH="1" flipV="1">
            <a:off x="4232920" y="2280983"/>
            <a:ext cx="3333643" cy="839858"/>
          </a:xfrm>
          <a:prstGeom prst="straightConnector1">
            <a:avLst/>
          </a:prstGeom>
          <a:ln w="12700">
            <a:solidFill>
              <a:srgbClr val="00B6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0CBC102A-5DBD-D79C-921D-FE30311AE3F8}"/>
              </a:ext>
            </a:extLst>
          </p:cNvPr>
          <p:cNvSpPr txBox="1"/>
          <p:nvPr/>
        </p:nvSpPr>
        <p:spPr>
          <a:xfrm>
            <a:off x="7455306" y="2975444"/>
            <a:ext cx="225022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spc="-3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Les champs grisés sont les champs préremplis</a:t>
            </a:r>
          </a:p>
          <a:p>
            <a:endParaRPr lang="fr-FR" sz="1400" spc="-30" dirty="0">
              <a:solidFill>
                <a:srgbClr val="00436B"/>
              </a:solidFill>
              <a:latin typeface="Brandon Grotesque Regular" panose="020B0503020203060202" pitchFamily="34" charset="77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spc="-3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Les champs avec * sont obligatoires</a:t>
            </a:r>
            <a:br>
              <a:rPr lang="fr-FR" sz="1400" spc="-3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</a:br>
            <a:endParaRPr lang="fr-FR" sz="1400" spc="-30" dirty="0">
              <a:solidFill>
                <a:srgbClr val="5AB4EA"/>
              </a:solidFill>
              <a:latin typeface="Brandon Grotesque Regular" panose="020B0503020203060202" pitchFamily="34" charset="77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spc="-3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Cliquez sur sélectionner un fichier pour l’ajouter à votre formulaire. </a:t>
            </a:r>
            <a:endParaRPr lang="fr-FR" sz="1400" spc="-30" dirty="0">
              <a:solidFill>
                <a:srgbClr val="5AB4EA"/>
              </a:solidFill>
              <a:latin typeface="Brandon Grotesque Regular" panose="020B0503020203060202" pitchFamily="34" charset="77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spc="-30" dirty="0">
              <a:solidFill>
                <a:srgbClr val="00436B"/>
              </a:solidFill>
              <a:latin typeface="Brandon Grotesque Regular" panose="020B0503020203060202" pitchFamily="34" charset="77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8507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CFFD84ED-B812-066A-8876-F2C7DFD3C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312" y="273281"/>
            <a:ext cx="8915400" cy="523220"/>
          </a:xfrm>
        </p:spPr>
        <p:txBody>
          <a:bodyPr>
            <a:normAutofit/>
          </a:bodyPr>
          <a:lstStyle/>
          <a:p>
            <a:pPr algn="l"/>
            <a:r>
              <a:rPr lang="fr-FR" sz="2400" b="1" dirty="0">
                <a:solidFill>
                  <a:srgbClr val="DE4C47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2.3.6. </a:t>
            </a:r>
            <a:r>
              <a:rPr lang="fr-FR" sz="24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Action |</a:t>
            </a:r>
            <a:r>
              <a:rPr lang="fr-FR" sz="2400" b="1" dirty="0">
                <a:solidFill>
                  <a:srgbClr val="DE4C47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 </a:t>
            </a:r>
            <a:r>
              <a:rPr lang="fr-FR" sz="24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Modifier l’adresse d’un salarié</a:t>
            </a:r>
            <a:endParaRPr lang="fr-FR" sz="2400" dirty="0"/>
          </a:p>
        </p:txBody>
      </p:sp>
      <p:sp>
        <p:nvSpPr>
          <p:cNvPr id="8" name="Espace réservé du numéro de diapositive 1">
            <a:extLst>
              <a:ext uri="{FF2B5EF4-FFF2-40B4-BE49-F238E27FC236}">
                <a16:creationId xmlns:a16="http://schemas.microsoft.com/office/drawing/2014/main" id="{CE458B0E-226E-5838-F2DC-80FD86F6A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r"/>
            <a:fld id="{8F2E2700-39BE-455D-93EE-82BB179D4F20}" type="slidenum">
              <a:rPr lang="fr-FR" smtClean="0">
                <a:solidFill>
                  <a:schemeClr val="bg1">
                    <a:lumMod val="85000"/>
                  </a:schemeClr>
                </a:solidFill>
                <a:latin typeface="Brandon Grotesque Regular" panose="020B0503020203060202" pitchFamily="34" charset="77"/>
              </a:rPr>
              <a:pPr algn="r"/>
              <a:t>22</a:t>
            </a:fld>
            <a:endParaRPr lang="fr-FR" dirty="0">
              <a:solidFill>
                <a:schemeClr val="bg1">
                  <a:lumMod val="85000"/>
                </a:schemeClr>
              </a:solidFill>
              <a:latin typeface="Brandon Grotesque Regular" panose="020B0503020203060202" pitchFamily="34" charset="77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B64DC4E-EAB4-38C6-B688-0188DBAD37D1}"/>
              </a:ext>
            </a:extLst>
          </p:cNvPr>
          <p:cNvSpPr txBox="1"/>
          <p:nvPr/>
        </p:nvSpPr>
        <p:spPr>
          <a:xfrm>
            <a:off x="751372" y="923493"/>
            <a:ext cx="85136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Pour modifier les informations générales d’un salarié cliquez que le bouton « </a:t>
            </a:r>
            <a:r>
              <a:rPr lang="fr-FR" sz="1400" b="1" dirty="0">
                <a:solidFill>
                  <a:srgbClr val="00B6ED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Action</a:t>
            </a:r>
            <a:r>
              <a:rPr lang="fr-FR" sz="14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 »  puis sur « </a:t>
            </a:r>
            <a:r>
              <a:rPr lang="fr-FR" sz="1400" b="1" dirty="0">
                <a:solidFill>
                  <a:srgbClr val="00B6ED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Modification adresse </a:t>
            </a:r>
            <a:r>
              <a:rPr lang="fr-FR" sz="14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»</a:t>
            </a:r>
            <a:endParaRPr lang="fr-FR" sz="1400" b="1" dirty="0">
              <a:solidFill>
                <a:srgbClr val="5AB4EA"/>
              </a:solidFill>
              <a:latin typeface="Brandon Grotesque Regular" panose="020B0503020203060202" pitchFamily="34" charset="77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639E8C9F-E8AD-C3EC-7F1D-0BC69F58BBE9}"/>
              </a:ext>
            </a:extLst>
          </p:cNvPr>
          <p:cNvGrpSpPr/>
          <p:nvPr/>
        </p:nvGrpSpPr>
        <p:grpSpPr>
          <a:xfrm>
            <a:off x="572640" y="1491468"/>
            <a:ext cx="1391388" cy="1721611"/>
            <a:chOff x="4209487" y="3327808"/>
            <a:chExt cx="1845530" cy="2283536"/>
          </a:xfrm>
        </p:grpSpPr>
        <p:pic>
          <p:nvPicPr>
            <p:cNvPr id="4" name="Image 3" descr="Une image contenant texte, capture d’écran, Police&#10;&#10;Description générée automatiquement">
              <a:extLst>
                <a:ext uri="{FF2B5EF4-FFF2-40B4-BE49-F238E27FC236}">
                  <a16:creationId xmlns:a16="http://schemas.microsoft.com/office/drawing/2014/main" id="{CDF7216A-DAA8-4F00-8B48-472827E158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7262" y="3327808"/>
              <a:ext cx="1727755" cy="2283536"/>
            </a:xfrm>
            <a:prstGeom prst="rect">
              <a:avLst/>
            </a:prstGeom>
            <a:ln w="25400">
              <a:solidFill>
                <a:srgbClr val="00B6ED"/>
              </a:solidFill>
            </a:ln>
          </p:spPr>
        </p:pic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CC9ECCA6-C62D-2B48-B005-1B578957D473}"/>
                </a:ext>
              </a:extLst>
            </p:cNvPr>
            <p:cNvSpPr/>
            <p:nvPr/>
          </p:nvSpPr>
          <p:spPr>
            <a:xfrm>
              <a:off x="4213461" y="3785493"/>
              <a:ext cx="212509" cy="212509"/>
            </a:xfrm>
            <a:prstGeom prst="ellipse">
              <a:avLst/>
            </a:prstGeom>
            <a:solidFill>
              <a:srgbClr val="00B6E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1</a:t>
              </a:r>
              <a:endParaRPr lang="fr-FR" dirty="0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2E2BDF8F-195D-D7FD-23F2-5E789AC8F508}"/>
                </a:ext>
              </a:extLst>
            </p:cNvPr>
            <p:cNvSpPr/>
            <p:nvPr/>
          </p:nvSpPr>
          <p:spPr>
            <a:xfrm>
              <a:off x="4212191" y="4029213"/>
              <a:ext cx="212509" cy="212509"/>
            </a:xfrm>
            <a:prstGeom prst="ellipse">
              <a:avLst/>
            </a:prstGeom>
            <a:solidFill>
              <a:srgbClr val="00B6E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2</a:t>
              </a:r>
              <a:endParaRPr lang="fr-FR" dirty="0"/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06687F02-48C9-9FCF-742D-54767656B662}"/>
                </a:ext>
              </a:extLst>
            </p:cNvPr>
            <p:cNvSpPr/>
            <p:nvPr/>
          </p:nvSpPr>
          <p:spPr>
            <a:xfrm>
              <a:off x="4209487" y="4282672"/>
              <a:ext cx="212509" cy="212509"/>
            </a:xfrm>
            <a:prstGeom prst="ellipse">
              <a:avLst/>
            </a:prstGeom>
            <a:solidFill>
              <a:srgbClr val="00B6E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3</a:t>
              </a:r>
              <a:endParaRPr lang="fr-FR" dirty="0"/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F658A8DB-8AC6-8676-F4D8-B9F4BC3844FC}"/>
                </a:ext>
              </a:extLst>
            </p:cNvPr>
            <p:cNvSpPr/>
            <p:nvPr/>
          </p:nvSpPr>
          <p:spPr>
            <a:xfrm>
              <a:off x="4212191" y="4558603"/>
              <a:ext cx="212509" cy="212509"/>
            </a:xfrm>
            <a:prstGeom prst="ellipse">
              <a:avLst/>
            </a:prstGeom>
            <a:solidFill>
              <a:srgbClr val="00B6E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4</a:t>
              </a:r>
              <a:endParaRPr lang="fr-FR" dirty="0"/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2F6FE8E0-A567-27E4-488C-D6FB6910C8F5}"/>
                </a:ext>
              </a:extLst>
            </p:cNvPr>
            <p:cNvSpPr/>
            <p:nvPr/>
          </p:nvSpPr>
          <p:spPr>
            <a:xfrm>
              <a:off x="4212191" y="4792359"/>
              <a:ext cx="212509" cy="212509"/>
            </a:xfrm>
            <a:prstGeom prst="ellipse">
              <a:avLst/>
            </a:prstGeom>
            <a:solidFill>
              <a:srgbClr val="00B6E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5</a:t>
              </a:r>
              <a:endParaRPr lang="fr-FR" dirty="0"/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F8C76D53-CD99-A3B5-D9B2-9C89920C94B1}"/>
                </a:ext>
              </a:extLst>
            </p:cNvPr>
            <p:cNvSpPr/>
            <p:nvPr/>
          </p:nvSpPr>
          <p:spPr>
            <a:xfrm>
              <a:off x="4212191" y="5032991"/>
              <a:ext cx="212509" cy="212509"/>
            </a:xfrm>
            <a:prstGeom prst="ellipse">
              <a:avLst/>
            </a:prstGeom>
            <a:solidFill>
              <a:srgbClr val="00B6E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6</a:t>
              </a:r>
              <a:endParaRPr lang="fr-FR" dirty="0"/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FC326AC1-C4CF-52B1-1A62-8385AA70F105}"/>
                </a:ext>
              </a:extLst>
            </p:cNvPr>
            <p:cNvSpPr/>
            <p:nvPr/>
          </p:nvSpPr>
          <p:spPr>
            <a:xfrm>
              <a:off x="4212191" y="5307998"/>
              <a:ext cx="212509" cy="212509"/>
            </a:xfrm>
            <a:prstGeom prst="ellipse">
              <a:avLst/>
            </a:prstGeom>
            <a:solidFill>
              <a:srgbClr val="00B6E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7</a:t>
              </a:r>
              <a:endParaRPr lang="fr-FR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D9CFBAB8-6D34-809D-03F2-95312A6DD00A}"/>
              </a:ext>
            </a:extLst>
          </p:cNvPr>
          <p:cNvSpPr/>
          <p:nvPr/>
        </p:nvSpPr>
        <p:spPr>
          <a:xfrm>
            <a:off x="772670" y="2795429"/>
            <a:ext cx="1080120" cy="183747"/>
          </a:xfrm>
          <a:prstGeom prst="rect">
            <a:avLst/>
          </a:prstGeom>
          <a:noFill/>
          <a:ln w="50800">
            <a:solidFill>
              <a:srgbClr val="00B6E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38419EA-DF59-2FD2-320B-62D58A7C9F1D}"/>
              </a:ext>
            </a:extLst>
          </p:cNvPr>
          <p:cNvSpPr txBox="1"/>
          <p:nvPr/>
        </p:nvSpPr>
        <p:spPr>
          <a:xfrm>
            <a:off x="7108854" y="5271370"/>
            <a:ext cx="20301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spc="-3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Remplir le formulaire puis cliquez sur « </a:t>
            </a:r>
            <a:r>
              <a:rPr lang="fr-FR" sz="1400" b="1" spc="-30" dirty="0">
                <a:solidFill>
                  <a:srgbClr val="00B6ED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Valider </a:t>
            </a:r>
            <a:r>
              <a:rPr lang="fr-FR" sz="1400" spc="-30" dirty="0">
                <a:solidFill>
                  <a:srgbClr val="0042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»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16265092-E891-B56A-D916-4C6F3BAB4457}"/>
              </a:ext>
            </a:extLst>
          </p:cNvPr>
          <p:cNvGrpSpPr/>
          <p:nvPr/>
        </p:nvGrpSpPr>
        <p:grpSpPr>
          <a:xfrm>
            <a:off x="2720752" y="1491468"/>
            <a:ext cx="3763915" cy="5230009"/>
            <a:chOff x="2720752" y="1491468"/>
            <a:chExt cx="3763915" cy="5230009"/>
          </a:xfrm>
        </p:grpSpPr>
        <p:pic>
          <p:nvPicPr>
            <p:cNvPr id="5" name="Image 4" descr="Une image contenant texte, capture d’écran, logiciel, nombre&#10;&#10;Description générée automatiquement">
              <a:extLst>
                <a:ext uri="{FF2B5EF4-FFF2-40B4-BE49-F238E27FC236}">
                  <a16:creationId xmlns:a16="http://schemas.microsoft.com/office/drawing/2014/main" id="{A8E13A1F-F7B5-A904-08B6-6E08870502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0752" y="1491468"/>
              <a:ext cx="3763915" cy="5230009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2" name="Encre 11">
                  <a:extLst>
                    <a:ext uri="{FF2B5EF4-FFF2-40B4-BE49-F238E27FC236}">
                      <a16:creationId xmlns:a16="http://schemas.microsoft.com/office/drawing/2014/main" id="{B87A9C29-AE42-6645-D301-1E03E69181CC}"/>
                    </a:ext>
                  </a:extLst>
                </p14:cNvPr>
                <p14:cNvContentPartPr/>
                <p14:nvPr/>
              </p14:nvContentPartPr>
              <p14:xfrm>
                <a:off x="2925889" y="2404600"/>
                <a:ext cx="434520" cy="10080"/>
              </p14:xfrm>
            </p:contentPart>
          </mc:Choice>
          <mc:Fallback xmlns="">
            <p:pic>
              <p:nvPicPr>
                <p:cNvPr id="12" name="Encre 11">
                  <a:extLst>
                    <a:ext uri="{FF2B5EF4-FFF2-40B4-BE49-F238E27FC236}">
                      <a16:creationId xmlns:a16="http://schemas.microsoft.com/office/drawing/2014/main" id="{B87A9C29-AE42-6645-D301-1E03E69181C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890249" y="2368600"/>
                  <a:ext cx="5061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8" name="Encre 17">
                  <a:extLst>
                    <a:ext uri="{FF2B5EF4-FFF2-40B4-BE49-F238E27FC236}">
                      <a16:creationId xmlns:a16="http://schemas.microsoft.com/office/drawing/2014/main" id="{690440DD-96FB-D4EA-2C96-1F4B1600A0F3}"/>
                    </a:ext>
                  </a:extLst>
                </p14:cNvPr>
                <p14:cNvContentPartPr/>
                <p14:nvPr/>
              </p14:nvContentPartPr>
              <p14:xfrm>
                <a:off x="4771609" y="2405320"/>
                <a:ext cx="260640" cy="6480"/>
              </p14:xfrm>
            </p:contentPart>
          </mc:Choice>
          <mc:Fallback xmlns="">
            <p:pic>
              <p:nvPicPr>
                <p:cNvPr id="18" name="Encre 17">
                  <a:extLst>
                    <a:ext uri="{FF2B5EF4-FFF2-40B4-BE49-F238E27FC236}">
                      <a16:creationId xmlns:a16="http://schemas.microsoft.com/office/drawing/2014/main" id="{690440DD-96FB-D4EA-2C96-1F4B1600A0F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735609" y="2369320"/>
                  <a:ext cx="332280" cy="781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4D5AD966-278B-89C8-5F39-495367EF3D1E}"/>
                </a:ext>
              </a:extLst>
            </p:cNvPr>
            <p:cNvGrpSpPr/>
            <p:nvPr/>
          </p:nvGrpSpPr>
          <p:grpSpPr>
            <a:xfrm>
              <a:off x="2926609" y="5429147"/>
              <a:ext cx="864720" cy="42120"/>
              <a:chOff x="2926609" y="5429147"/>
              <a:chExt cx="864720" cy="421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21" name="Encre 20">
                    <a:extLst>
                      <a:ext uri="{FF2B5EF4-FFF2-40B4-BE49-F238E27FC236}">
                        <a16:creationId xmlns:a16="http://schemas.microsoft.com/office/drawing/2014/main" id="{BB01EEED-DC8B-1512-6732-9E8989E9BC65}"/>
                      </a:ext>
                    </a:extLst>
                  </p14:cNvPr>
                  <p14:cNvContentPartPr/>
                  <p14:nvPr/>
                </p14:nvContentPartPr>
                <p14:xfrm>
                  <a:off x="2948569" y="5447507"/>
                  <a:ext cx="842760" cy="23760"/>
                </p14:xfrm>
              </p:contentPart>
            </mc:Choice>
            <mc:Fallback xmlns="">
              <p:pic>
                <p:nvPicPr>
                  <p:cNvPr id="21" name="Encre 20">
                    <a:extLst>
                      <a:ext uri="{FF2B5EF4-FFF2-40B4-BE49-F238E27FC236}">
                        <a16:creationId xmlns:a16="http://schemas.microsoft.com/office/drawing/2014/main" id="{BB01EEED-DC8B-1512-6732-9E8989E9BC65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2912929" y="5411867"/>
                    <a:ext cx="914400" cy="95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22" name="Encre 21">
                    <a:extLst>
                      <a:ext uri="{FF2B5EF4-FFF2-40B4-BE49-F238E27FC236}">
                        <a16:creationId xmlns:a16="http://schemas.microsoft.com/office/drawing/2014/main" id="{260029A8-87FE-BCD9-1E43-BD9E7E2077FC}"/>
                      </a:ext>
                    </a:extLst>
                  </p14:cNvPr>
                  <p14:cNvContentPartPr/>
                  <p14:nvPr/>
                </p14:nvContentPartPr>
                <p14:xfrm>
                  <a:off x="2958649" y="5450747"/>
                  <a:ext cx="768600" cy="11160"/>
                </p14:xfrm>
              </p:contentPart>
            </mc:Choice>
            <mc:Fallback xmlns="">
              <p:pic>
                <p:nvPicPr>
                  <p:cNvPr id="22" name="Encre 21">
                    <a:extLst>
                      <a:ext uri="{FF2B5EF4-FFF2-40B4-BE49-F238E27FC236}">
                        <a16:creationId xmlns:a16="http://schemas.microsoft.com/office/drawing/2014/main" id="{260029A8-87FE-BCD9-1E43-BD9E7E2077FC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2922649" y="5414747"/>
                    <a:ext cx="840240" cy="82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24" name="Encre 23">
                    <a:extLst>
                      <a:ext uri="{FF2B5EF4-FFF2-40B4-BE49-F238E27FC236}">
                        <a16:creationId xmlns:a16="http://schemas.microsoft.com/office/drawing/2014/main" id="{E248A91F-B6BE-DB66-BD70-044A891B2465}"/>
                      </a:ext>
                    </a:extLst>
                  </p14:cNvPr>
                  <p14:cNvContentPartPr/>
                  <p14:nvPr/>
                </p14:nvContentPartPr>
                <p14:xfrm>
                  <a:off x="2926609" y="5429147"/>
                  <a:ext cx="360" cy="360"/>
                </p14:xfrm>
              </p:contentPart>
            </mc:Choice>
            <mc:Fallback xmlns="">
              <p:pic>
                <p:nvPicPr>
                  <p:cNvPr id="24" name="Encre 23">
                    <a:extLst>
                      <a:ext uri="{FF2B5EF4-FFF2-40B4-BE49-F238E27FC236}">
                        <a16:creationId xmlns:a16="http://schemas.microsoft.com/office/drawing/2014/main" id="{E248A91F-B6BE-DB66-BD70-044A891B2465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2890609" y="5393507"/>
                    <a:ext cx="72000" cy="720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799AA06F-EB7E-E736-DDD4-642173A674E4}"/>
              </a:ext>
            </a:extLst>
          </p:cNvPr>
          <p:cNvCxnSpPr>
            <a:cxnSpLocks/>
          </p:cNvCxnSpPr>
          <p:nvPr/>
        </p:nvCxnSpPr>
        <p:spPr>
          <a:xfrm flipH="1">
            <a:off x="6393160" y="5808535"/>
            <a:ext cx="1861840" cy="730379"/>
          </a:xfrm>
          <a:prstGeom prst="straightConnector1">
            <a:avLst/>
          </a:prstGeom>
          <a:ln w="12700">
            <a:solidFill>
              <a:srgbClr val="00B6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49E4A549-59C8-005C-0EA4-00276CB21A20}"/>
              </a:ext>
            </a:extLst>
          </p:cNvPr>
          <p:cNvCxnSpPr>
            <a:cxnSpLocks/>
          </p:cNvCxnSpPr>
          <p:nvPr/>
        </p:nvCxnSpPr>
        <p:spPr>
          <a:xfrm flipH="1">
            <a:off x="5673080" y="3356992"/>
            <a:ext cx="1626638" cy="341389"/>
          </a:xfrm>
          <a:prstGeom prst="straightConnector1">
            <a:avLst/>
          </a:prstGeom>
          <a:ln w="12700">
            <a:solidFill>
              <a:srgbClr val="00B6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7BA29176-301E-828B-AAC9-A0E6EC1647EC}"/>
              </a:ext>
            </a:extLst>
          </p:cNvPr>
          <p:cNvCxnSpPr>
            <a:cxnSpLocks/>
          </p:cNvCxnSpPr>
          <p:nvPr/>
        </p:nvCxnSpPr>
        <p:spPr>
          <a:xfrm flipH="1">
            <a:off x="4880992" y="2717800"/>
            <a:ext cx="2418726" cy="351160"/>
          </a:xfrm>
          <a:prstGeom prst="straightConnector1">
            <a:avLst/>
          </a:prstGeom>
          <a:ln w="12700">
            <a:solidFill>
              <a:srgbClr val="00B6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444CC9C7-5A56-4AF4-B983-9329CA83E78C}"/>
              </a:ext>
            </a:extLst>
          </p:cNvPr>
          <p:cNvCxnSpPr>
            <a:cxnSpLocks/>
          </p:cNvCxnSpPr>
          <p:nvPr/>
        </p:nvCxnSpPr>
        <p:spPr>
          <a:xfrm flipH="1">
            <a:off x="5673080" y="2091267"/>
            <a:ext cx="1626638" cy="313333"/>
          </a:xfrm>
          <a:prstGeom prst="straightConnector1">
            <a:avLst/>
          </a:prstGeom>
          <a:ln w="12700">
            <a:solidFill>
              <a:srgbClr val="00B6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D80779A7-73E3-A6FC-AC2D-407D4A7AF7CE}"/>
              </a:ext>
            </a:extLst>
          </p:cNvPr>
          <p:cNvSpPr txBox="1"/>
          <p:nvPr/>
        </p:nvSpPr>
        <p:spPr>
          <a:xfrm>
            <a:off x="7172718" y="1938640"/>
            <a:ext cx="2250222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spc="-3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Les champs grisés sont les champs préremplis</a:t>
            </a:r>
          </a:p>
          <a:p>
            <a:endParaRPr lang="fr-FR" sz="1400" spc="-30" dirty="0">
              <a:solidFill>
                <a:srgbClr val="00436B"/>
              </a:solidFill>
              <a:latin typeface="Brandon Grotesque Regular" panose="020B0503020203060202" pitchFamily="34" charset="77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spc="-3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Les champs avec un * </a:t>
            </a:r>
            <a:br>
              <a:rPr lang="fr-FR" sz="1400" spc="-3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</a:br>
            <a:r>
              <a:rPr lang="fr-FR" sz="1400" spc="-3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sont obligatoires</a:t>
            </a:r>
            <a:br>
              <a:rPr lang="fr-FR" sz="1400" spc="-3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</a:br>
            <a:endParaRPr lang="fr-FR" sz="1400" spc="-30" dirty="0">
              <a:solidFill>
                <a:srgbClr val="00436B"/>
              </a:solidFill>
              <a:latin typeface="Brandon Grotesque Regular" panose="020B0503020203060202" pitchFamily="34" charset="77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spc="-3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Cliquez sur sélectionner un fichier pour ajouter un justificatif. </a:t>
            </a:r>
            <a:endParaRPr lang="fr-FR" sz="1400" spc="-30" dirty="0">
              <a:solidFill>
                <a:srgbClr val="5AB4EA"/>
              </a:solidFill>
              <a:latin typeface="Brandon Grotesque Regular" panose="020B0503020203060202" pitchFamily="34" charset="77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spc="-30" dirty="0">
              <a:solidFill>
                <a:srgbClr val="00436B"/>
              </a:solidFill>
              <a:latin typeface="Brandon Grotesque Regular" panose="020B0503020203060202" pitchFamily="34" charset="77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spc="-30" dirty="0">
              <a:solidFill>
                <a:srgbClr val="5AB4EA"/>
              </a:solidFill>
              <a:latin typeface="Brandon Grotesque Regular" panose="020B0503020203060202" pitchFamily="34" charset="77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1920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D1C8DA8C-3844-B2ED-D078-2B00F0B88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881" y="285791"/>
            <a:ext cx="8915400" cy="539747"/>
          </a:xfrm>
        </p:spPr>
        <p:txBody>
          <a:bodyPr>
            <a:normAutofit/>
          </a:bodyPr>
          <a:lstStyle/>
          <a:p>
            <a:pPr algn="l"/>
            <a:r>
              <a:rPr lang="fr-FR" sz="2400" b="1" dirty="0">
                <a:solidFill>
                  <a:srgbClr val="DE4C47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2.3.7. </a:t>
            </a:r>
            <a:r>
              <a:rPr lang="fr-FR" sz="24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Action | Consulter la liste des bénéficiaires d’un salarié</a:t>
            </a:r>
            <a:endParaRPr lang="fr-FR" sz="2400" dirty="0"/>
          </a:p>
        </p:txBody>
      </p:sp>
      <p:sp>
        <p:nvSpPr>
          <p:cNvPr id="8" name="Espace réservé du numéro de diapositive 1">
            <a:extLst>
              <a:ext uri="{FF2B5EF4-FFF2-40B4-BE49-F238E27FC236}">
                <a16:creationId xmlns:a16="http://schemas.microsoft.com/office/drawing/2014/main" id="{CE458B0E-226E-5838-F2DC-80FD86F6A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r"/>
            <a:fld id="{8F2E2700-39BE-455D-93EE-82BB179D4F20}" type="slidenum">
              <a:rPr lang="fr-FR" smtClean="0">
                <a:solidFill>
                  <a:schemeClr val="bg1">
                    <a:lumMod val="85000"/>
                  </a:schemeClr>
                </a:solidFill>
                <a:latin typeface="Brandon Grotesque Regular" panose="020B0503020203060202" pitchFamily="34" charset="77"/>
              </a:rPr>
              <a:pPr algn="r"/>
              <a:t>23</a:t>
            </a:fld>
            <a:endParaRPr lang="fr-FR" dirty="0">
              <a:solidFill>
                <a:schemeClr val="bg1">
                  <a:lumMod val="85000"/>
                </a:schemeClr>
              </a:solidFill>
              <a:latin typeface="Brandon Grotesque Regular" panose="020B0503020203060202" pitchFamily="34" charset="77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B64DC4E-EAB4-38C6-B688-0188DBAD37D1}"/>
              </a:ext>
            </a:extLst>
          </p:cNvPr>
          <p:cNvSpPr txBox="1"/>
          <p:nvPr/>
        </p:nvSpPr>
        <p:spPr>
          <a:xfrm>
            <a:off x="2139487" y="1422428"/>
            <a:ext cx="63736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Pour consulter la liste des bénéficiaires d’un salarié cliquez que son bouton « </a:t>
            </a:r>
            <a:r>
              <a:rPr lang="fr-FR" sz="1400" b="1" dirty="0">
                <a:solidFill>
                  <a:srgbClr val="00B6ED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Action</a:t>
            </a:r>
            <a:r>
              <a:rPr lang="fr-FR" sz="14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 » </a:t>
            </a:r>
          </a:p>
          <a:p>
            <a:r>
              <a:rPr lang="fr-FR" sz="14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puis sur « </a:t>
            </a:r>
            <a:r>
              <a:rPr lang="fr-FR" sz="1400" b="1" dirty="0">
                <a:solidFill>
                  <a:srgbClr val="00B6ED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Liste des bénéficiaires </a:t>
            </a:r>
            <a:r>
              <a:rPr lang="fr-FR" sz="14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»</a:t>
            </a:r>
            <a:endParaRPr lang="fr-FR" sz="1400" b="1" dirty="0">
              <a:solidFill>
                <a:srgbClr val="5AB4EA"/>
              </a:solidFill>
              <a:latin typeface="Brandon Grotesque Regular" panose="020B0503020203060202" pitchFamily="34" charset="77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Image 3" descr="Une image contenant texte, Police, nombre, capture d’écran&#10;&#10;Description générée automatiquement">
            <a:extLst>
              <a:ext uri="{FF2B5EF4-FFF2-40B4-BE49-F238E27FC236}">
                <a16:creationId xmlns:a16="http://schemas.microsoft.com/office/drawing/2014/main" id="{4666F207-60DE-D79A-FC1F-D765BBFCA6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07" y="3659673"/>
            <a:ext cx="8919786" cy="157656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" name="Encre 18">
                <a:extLst>
                  <a:ext uri="{FF2B5EF4-FFF2-40B4-BE49-F238E27FC236}">
                    <a16:creationId xmlns:a16="http://schemas.microsoft.com/office/drawing/2014/main" id="{A46D6563-66E2-740C-D96E-2850F3DFBE07}"/>
                  </a:ext>
                </a:extLst>
              </p14:cNvPr>
              <p14:cNvContentPartPr/>
              <p14:nvPr/>
            </p14:nvContentPartPr>
            <p14:xfrm>
              <a:off x="5686242" y="4528725"/>
              <a:ext cx="3075120" cy="45360"/>
            </p14:xfrm>
          </p:contentPart>
        </mc:Choice>
        <mc:Fallback xmlns="">
          <p:pic>
            <p:nvPicPr>
              <p:cNvPr id="19" name="Encre 18">
                <a:extLst>
                  <a:ext uri="{FF2B5EF4-FFF2-40B4-BE49-F238E27FC236}">
                    <a16:creationId xmlns:a16="http://schemas.microsoft.com/office/drawing/2014/main" id="{A46D6563-66E2-740C-D96E-2850F3DFBE0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50242" y="4493085"/>
                <a:ext cx="3146760" cy="11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e 21">
            <a:extLst>
              <a:ext uri="{FF2B5EF4-FFF2-40B4-BE49-F238E27FC236}">
                <a16:creationId xmlns:a16="http://schemas.microsoft.com/office/drawing/2014/main" id="{2F205BCD-1BF7-606E-3D44-A9C7151C54E7}"/>
              </a:ext>
            </a:extLst>
          </p:cNvPr>
          <p:cNvGrpSpPr/>
          <p:nvPr/>
        </p:nvGrpSpPr>
        <p:grpSpPr>
          <a:xfrm>
            <a:off x="723282" y="4475805"/>
            <a:ext cx="3447000" cy="95400"/>
            <a:chOff x="723282" y="4475805"/>
            <a:chExt cx="3447000" cy="9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Encre 6">
                  <a:extLst>
                    <a:ext uri="{FF2B5EF4-FFF2-40B4-BE49-F238E27FC236}">
                      <a16:creationId xmlns:a16="http://schemas.microsoft.com/office/drawing/2014/main" id="{F7DA3B7F-3186-AF88-3A49-F0E3F02D0D32}"/>
                    </a:ext>
                  </a:extLst>
                </p14:cNvPr>
                <p14:cNvContentPartPr/>
                <p14:nvPr/>
              </p14:nvContentPartPr>
              <p14:xfrm>
                <a:off x="2783202" y="4549605"/>
                <a:ext cx="348840" cy="21600"/>
              </p14:xfrm>
            </p:contentPart>
          </mc:Choice>
          <mc:Fallback xmlns="">
            <p:pic>
              <p:nvPicPr>
                <p:cNvPr id="7" name="Encre 6">
                  <a:extLst>
                    <a:ext uri="{FF2B5EF4-FFF2-40B4-BE49-F238E27FC236}">
                      <a16:creationId xmlns:a16="http://schemas.microsoft.com/office/drawing/2014/main" id="{F7DA3B7F-3186-AF88-3A49-F0E3F02D0D3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747562" y="4513605"/>
                  <a:ext cx="4204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3" name="Encre 12">
                  <a:extLst>
                    <a:ext uri="{FF2B5EF4-FFF2-40B4-BE49-F238E27FC236}">
                      <a16:creationId xmlns:a16="http://schemas.microsoft.com/office/drawing/2014/main" id="{F746B178-1285-C3AD-DDCA-BEF8B838E8AB}"/>
                    </a:ext>
                  </a:extLst>
                </p14:cNvPr>
                <p14:cNvContentPartPr/>
                <p14:nvPr/>
              </p14:nvContentPartPr>
              <p14:xfrm>
                <a:off x="2830722" y="4516125"/>
                <a:ext cx="493200" cy="2880"/>
              </p14:xfrm>
            </p:contentPart>
          </mc:Choice>
          <mc:Fallback xmlns="">
            <p:pic>
              <p:nvPicPr>
                <p:cNvPr id="13" name="Encre 12">
                  <a:extLst>
                    <a:ext uri="{FF2B5EF4-FFF2-40B4-BE49-F238E27FC236}">
                      <a16:creationId xmlns:a16="http://schemas.microsoft.com/office/drawing/2014/main" id="{F746B178-1285-C3AD-DDCA-BEF8B838E8A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794722" y="4480485"/>
                  <a:ext cx="5648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5" name="Encre 14">
                  <a:extLst>
                    <a:ext uri="{FF2B5EF4-FFF2-40B4-BE49-F238E27FC236}">
                      <a16:creationId xmlns:a16="http://schemas.microsoft.com/office/drawing/2014/main" id="{19BB0096-A190-CDD3-5F48-D7A194E931DD}"/>
                    </a:ext>
                  </a:extLst>
                </p14:cNvPr>
                <p14:cNvContentPartPr/>
                <p14:nvPr/>
              </p14:nvContentPartPr>
              <p14:xfrm>
                <a:off x="3548922" y="4535565"/>
                <a:ext cx="621360" cy="6480"/>
              </p14:xfrm>
            </p:contentPart>
          </mc:Choice>
          <mc:Fallback xmlns="">
            <p:pic>
              <p:nvPicPr>
                <p:cNvPr id="15" name="Encre 14">
                  <a:extLst>
                    <a:ext uri="{FF2B5EF4-FFF2-40B4-BE49-F238E27FC236}">
                      <a16:creationId xmlns:a16="http://schemas.microsoft.com/office/drawing/2014/main" id="{19BB0096-A190-CDD3-5F48-D7A194E931D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512922" y="4499565"/>
                  <a:ext cx="6930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1" name="Encre 20">
                  <a:extLst>
                    <a:ext uri="{FF2B5EF4-FFF2-40B4-BE49-F238E27FC236}">
                      <a16:creationId xmlns:a16="http://schemas.microsoft.com/office/drawing/2014/main" id="{399AB399-DC27-BEEB-A265-C987D194A1BF}"/>
                    </a:ext>
                  </a:extLst>
                </p14:cNvPr>
                <p14:cNvContentPartPr/>
                <p14:nvPr/>
              </p14:nvContentPartPr>
              <p14:xfrm>
                <a:off x="723282" y="4475805"/>
                <a:ext cx="1414800" cy="85320"/>
              </p14:xfrm>
            </p:contentPart>
          </mc:Choice>
          <mc:Fallback xmlns="">
            <p:pic>
              <p:nvPicPr>
                <p:cNvPr id="21" name="Encre 20">
                  <a:extLst>
                    <a:ext uri="{FF2B5EF4-FFF2-40B4-BE49-F238E27FC236}">
                      <a16:creationId xmlns:a16="http://schemas.microsoft.com/office/drawing/2014/main" id="{399AB399-DC27-BEEB-A265-C987D194A1B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87282" y="4440165"/>
                  <a:ext cx="1486440" cy="156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3" name="Encre 22">
                <a:extLst>
                  <a:ext uri="{FF2B5EF4-FFF2-40B4-BE49-F238E27FC236}">
                    <a16:creationId xmlns:a16="http://schemas.microsoft.com/office/drawing/2014/main" id="{259C9FE9-7B33-08BC-19FE-7FDA20AA06B4}"/>
                  </a:ext>
                </a:extLst>
              </p14:cNvPr>
              <p14:cNvContentPartPr/>
              <p14:nvPr/>
            </p14:nvContentPartPr>
            <p14:xfrm>
              <a:off x="780522" y="4796205"/>
              <a:ext cx="1036440" cy="102960"/>
            </p14:xfrm>
          </p:contentPart>
        </mc:Choice>
        <mc:Fallback xmlns="">
          <p:pic>
            <p:nvPicPr>
              <p:cNvPr id="23" name="Encre 22">
                <a:extLst>
                  <a:ext uri="{FF2B5EF4-FFF2-40B4-BE49-F238E27FC236}">
                    <a16:creationId xmlns:a16="http://schemas.microsoft.com/office/drawing/2014/main" id="{259C9FE9-7B33-08BC-19FE-7FDA20AA06B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44882" y="4760565"/>
                <a:ext cx="110808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4" name="Encre 23">
                <a:extLst>
                  <a:ext uri="{FF2B5EF4-FFF2-40B4-BE49-F238E27FC236}">
                    <a16:creationId xmlns:a16="http://schemas.microsoft.com/office/drawing/2014/main" id="{68BBD7CC-E8D6-94E5-2A44-A0D83B750FDA}"/>
                  </a:ext>
                </a:extLst>
              </p14:cNvPr>
              <p14:cNvContentPartPr/>
              <p14:nvPr/>
            </p14:nvContentPartPr>
            <p14:xfrm>
              <a:off x="2788602" y="4797645"/>
              <a:ext cx="1503000" cy="126000"/>
            </p14:xfrm>
          </p:contentPart>
        </mc:Choice>
        <mc:Fallback xmlns="">
          <p:pic>
            <p:nvPicPr>
              <p:cNvPr id="24" name="Encre 23">
                <a:extLst>
                  <a:ext uri="{FF2B5EF4-FFF2-40B4-BE49-F238E27FC236}">
                    <a16:creationId xmlns:a16="http://schemas.microsoft.com/office/drawing/2014/main" id="{68BBD7CC-E8D6-94E5-2A44-A0D83B750FD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752962" y="4762005"/>
                <a:ext cx="157464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5" name="Encre 24">
                <a:extLst>
                  <a:ext uri="{FF2B5EF4-FFF2-40B4-BE49-F238E27FC236}">
                    <a16:creationId xmlns:a16="http://schemas.microsoft.com/office/drawing/2014/main" id="{593E9BAF-6C9D-11BB-E12C-54B7863F36CF}"/>
                  </a:ext>
                </a:extLst>
              </p14:cNvPr>
              <p14:cNvContentPartPr/>
              <p14:nvPr/>
            </p14:nvContentPartPr>
            <p14:xfrm>
              <a:off x="5716122" y="4800885"/>
              <a:ext cx="1337040" cy="83520"/>
            </p14:xfrm>
          </p:contentPart>
        </mc:Choice>
        <mc:Fallback xmlns="">
          <p:pic>
            <p:nvPicPr>
              <p:cNvPr id="25" name="Encre 24">
                <a:extLst>
                  <a:ext uri="{FF2B5EF4-FFF2-40B4-BE49-F238E27FC236}">
                    <a16:creationId xmlns:a16="http://schemas.microsoft.com/office/drawing/2014/main" id="{593E9BAF-6C9D-11BB-E12C-54B7863F36C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680122" y="4764885"/>
                <a:ext cx="140868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6" name="Encre 25">
                <a:extLst>
                  <a:ext uri="{FF2B5EF4-FFF2-40B4-BE49-F238E27FC236}">
                    <a16:creationId xmlns:a16="http://schemas.microsoft.com/office/drawing/2014/main" id="{461ED9AE-A99B-04E8-E0D4-7193F87A6B97}"/>
                  </a:ext>
                </a:extLst>
              </p14:cNvPr>
              <p14:cNvContentPartPr/>
              <p14:nvPr/>
            </p14:nvContentPartPr>
            <p14:xfrm>
              <a:off x="7751202" y="4825005"/>
              <a:ext cx="894960" cy="55440"/>
            </p14:xfrm>
          </p:contentPart>
        </mc:Choice>
        <mc:Fallback xmlns="">
          <p:pic>
            <p:nvPicPr>
              <p:cNvPr id="26" name="Encre 25">
                <a:extLst>
                  <a:ext uri="{FF2B5EF4-FFF2-40B4-BE49-F238E27FC236}">
                    <a16:creationId xmlns:a16="http://schemas.microsoft.com/office/drawing/2014/main" id="{461ED9AE-A99B-04E8-E0D4-7193F87A6B9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715562" y="4789005"/>
                <a:ext cx="966600" cy="12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" name="Groupe 2">
            <a:extLst>
              <a:ext uri="{FF2B5EF4-FFF2-40B4-BE49-F238E27FC236}">
                <a16:creationId xmlns:a16="http://schemas.microsoft.com/office/drawing/2014/main" id="{EC35BD5A-A451-7AFC-B534-99D0A028D8CC}"/>
              </a:ext>
            </a:extLst>
          </p:cNvPr>
          <p:cNvGrpSpPr/>
          <p:nvPr/>
        </p:nvGrpSpPr>
        <p:grpSpPr>
          <a:xfrm>
            <a:off x="238092" y="1049465"/>
            <a:ext cx="1391388" cy="1721611"/>
            <a:chOff x="4209487" y="3327808"/>
            <a:chExt cx="1845530" cy="2283536"/>
          </a:xfrm>
        </p:grpSpPr>
        <p:pic>
          <p:nvPicPr>
            <p:cNvPr id="6" name="Image 5" descr="Une image contenant texte, capture d’écran, Police&#10;&#10;Description générée automatiquement">
              <a:extLst>
                <a:ext uri="{FF2B5EF4-FFF2-40B4-BE49-F238E27FC236}">
                  <a16:creationId xmlns:a16="http://schemas.microsoft.com/office/drawing/2014/main" id="{64E870CD-4A6B-5CF6-3250-A949EB0E6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7262" y="3327808"/>
              <a:ext cx="1727755" cy="2283536"/>
            </a:xfrm>
            <a:prstGeom prst="rect">
              <a:avLst/>
            </a:prstGeom>
            <a:ln w="25400">
              <a:solidFill>
                <a:srgbClr val="00B6ED"/>
              </a:solidFill>
            </a:ln>
          </p:spPr>
        </p:pic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1A75AE95-D5A0-E0CA-E81C-505B7B1A181E}"/>
                </a:ext>
              </a:extLst>
            </p:cNvPr>
            <p:cNvSpPr/>
            <p:nvPr/>
          </p:nvSpPr>
          <p:spPr>
            <a:xfrm>
              <a:off x="4213461" y="3785493"/>
              <a:ext cx="212509" cy="212509"/>
            </a:xfrm>
            <a:prstGeom prst="ellipse">
              <a:avLst/>
            </a:prstGeom>
            <a:solidFill>
              <a:srgbClr val="00B6E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1</a:t>
              </a:r>
              <a:endParaRPr lang="fr-FR" dirty="0"/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F0A3134E-D30D-932A-DE78-AADFE971BF4B}"/>
                </a:ext>
              </a:extLst>
            </p:cNvPr>
            <p:cNvSpPr/>
            <p:nvPr/>
          </p:nvSpPr>
          <p:spPr>
            <a:xfrm>
              <a:off x="4212191" y="4029213"/>
              <a:ext cx="212509" cy="212509"/>
            </a:xfrm>
            <a:prstGeom prst="ellipse">
              <a:avLst/>
            </a:prstGeom>
            <a:solidFill>
              <a:srgbClr val="00B6E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2</a:t>
              </a:r>
              <a:endParaRPr lang="fr-FR" dirty="0"/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ABB40204-3993-7E5D-09DB-DFF44DBE1F26}"/>
                </a:ext>
              </a:extLst>
            </p:cNvPr>
            <p:cNvSpPr/>
            <p:nvPr/>
          </p:nvSpPr>
          <p:spPr>
            <a:xfrm>
              <a:off x="4209487" y="4282672"/>
              <a:ext cx="212509" cy="212509"/>
            </a:xfrm>
            <a:prstGeom prst="ellipse">
              <a:avLst/>
            </a:prstGeom>
            <a:solidFill>
              <a:srgbClr val="00B6E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3</a:t>
              </a:r>
              <a:endParaRPr lang="fr-FR" dirty="0"/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27D8BAE1-EB45-1AA0-3E5F-774D4446F50E}"/>
                </a:ext>
              </a:extLst>
            </p:cNvPr>
            <p:cNvSpPr/>
            <p:nvPr/>
          </p:nvSpPr>
          <p:spPr>
            <a:xfrm>
              <a:off x="4212191" y="4558603"/>
              <a:ext cx="212509" cy="212509"/>
            </a:xfrm>
            <a:prstGeom prst="ellipse">
              <a:avLst/>
            </a:prstGeom>
            <a:solidFill>
              <a:srgbClr val="00B6E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4</a:t>
              </a:r>
              <a:endParaRPr lang="fr-FR" dirty="0"/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FBB726F9-B80A-2AF6-EB34-2E27EF3D4F5E}"/>
                </a:ext>
              </a:extLst>
            </p:cNvPr>
            <p:cNvSpPr/>
            <p:nvPr/>
          </p:nvSpPr>
          <p:spPr>
            <a:xfrm>
              <a:off x="4212191" y="4792359"/>
              <a:ext cx="212509" cy="212509"/>
            </a:xfrm>
            <a:prstGeom prst="ellipse">
              <a:avLst/>
            </a:prstGeom>
            <a:solidFill>
              <a:srgbClr val="00B6E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5</a:t>
              </a:r>
              <a:endParaRPr lang="fr-FR" dirty="0"/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567EC6BF-E1B7-B76B-ED94-C17C9CF6B789}"/>
                </a:ext>
              </a:extLst>
            </p:cNvPr>
            <p:cNvSpPr/>
            <p:nvPr/>
          </p:nvSpPr>
          <p:spPr>
            <a:xfrm>
              <a:off x="4212191" y="5032991"/>
              <a:ext cx="212509" cy="212509"/>
            </a:xfrm>
            <a:prstGeom prst="ellipse">
              <a:avLst/>
            </a:prstGeom>
            <a:solidFill>
              <a:srgbClr val="00B6E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6</a:t>
              </a:r>
              <a:endParaRPr lang="fr-FR" dirty="0"/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C6F80C5A-ADA4-394F-E285-B2D032E0E1EA}"/>
                </a:ext>
              </a:extLst>
            </p:cNvPr>
            <p:cNvSpPr/>
            <p:nvPr/>
          </p:nvSpPr>
          <p:spPr>
            <a:xfrm>
              <a:off x="4212191" y="5307998"/>
              <a:ext cx="212509" cy="212509"/>
            </a:xfrm>
            <a:prstGeom prst="ellipse">
              <a:avLst/>
            </a:prstGeom>
            <a:solidFill>
              <a:srgbClr val="00B6E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7</a:t>
              </a:r>
              <a:endParaRPr lang="fr-FR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F4A07D48-8EE7-79D6-8D1B-C1843EA8B99D}"/>
              </a:ext>
            </a:extLst>
          </p:cNvPr>
          <p:cNvSpPr/>
          <p:nvPr/>
        </p:nvSpPr>
        <p:spPr>
          <a:xfrm>
            <a:off x="438122" y="2518844"/>
            <a:ext cx="1080120" cy="183747"/>
          </a:xfrm>
          <a:prstGeom prst="rect">
            <a:avLst/>
          </a:prstGeom>
          <a:noFill/>
          <a:ln w="50800">
            <a:solidFill>
              <a:srgbClr val="00B6E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97443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C7C03B38-DC71-8A9D-D198-2BBFB8B23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812" y="231746"/>
            <a:ext cx="3797382" cy="489836"/>
          </a:xfrm>
        </p:spPr>
        <p:txBody>
          <a:bodyPr>
            <a:normAutofit/>
          </a:bodyPr>
          <a:lstStyle/>
          <a:p>
            <a:pPr algn="l"/>
            <a:r>
              <a:rPr lang="fr-FR" sz="2400" b="1" dirty="0">
                <a:solidFill>
                  <a:srgbClr val="DE4C47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2.4. </a:t>
            </a:r>
            <a:r>
              <a:rPr lang="fr-FR" sz="24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Ajouter des salariés</a:t>
            </a:r>
            <a:endParaRPr lang="fr-FR" sz="2400" dirty="0"/>
          </a:p>
        </p:txBody>
      </p:sp>
      <p:sp>
        <p:nvSpPr>
          <p:cNvPr id="8" name="Espace réservé du numéro de diapositive 1">
            <a:extLst>
              <a:ext uri="{FF2B5EF4-FFF2-40B4-BE49-F238E27FC236}">
                <a16:creationId xmlns:a16="http://schemas.microsoft.com/office/drawing/2014/main" id="{CE458B0E-226E-5838-F2DC-80FD86F6A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r"/>
            <a:fld id="{8F2E2700-39BE-455D-93EE-82BB179D4F20}" type="slidenum">
              <a:rPr lang="fr-FR" smtClean="0">
                <a:solidFill>
                  <a:schemeClr val="bg1">
                    <a:lumMod val="85000"/>
                  </a:schemeClr>
                </a:solidFill>
                <a:latin typeface="Brandon Grotesque Regular" panose="020B0503020203060202" pitchFamily="34" charset="77"/>
              </a:rPr>
              <a:pPr algn="r"/>
              <a:t>24</a:t>
            </a:fld>
            <a:endParaRPr lang="fr-FR" dirty="0">
              <a:solidFill>
                <a:schemeClr val="bg1">
                  <a:lumMod val="85000"/>
                </a:schemeClr>
              </a:solidFill>
              <a:latin typeface="Brandon Grotesque Regular" panose="020B0503020203060202" pitchFamily="34" charset="77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B64DC4E-EAB4-38C6-B688-0188DBAD37D1}"/>
              </a:ext>
            </a:extLst>
          </p:cNvPr>
          <p:cNvSpPr txBox="1"/>
          <p:nvPr/>
        </p:nvSpPr>
        <p:spPr>
          <a:xfrm>
            <a:off x="704506" y="1159374"/>
            <a:ext cx="84969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spc="-3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Vous pouvez ajouter un ou plusieurs salariés au contrat en cliquant sur « </a:t>
            </a:r>
            <a:r>
              <a:rPr lang="fr-FR" sz="1400" b="1" spc="-30" dirty="0">
                <a:solidFill>
                  <a:srgbClr val="00B6ED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Ajout salarié(s) </a:t>
            </a:r>
            <a:r>
              <a:rPr lang="fr-FR" sz="1400" spc="-3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»</a:t>
            </a:r>
            <a:endParaRPr lang="fr-FR" sz="1400" b="1" spc="-30" dirty="0">
              <a:solidFill>
                <a:srgbClr val="5AB4EA"/>
              </a:solidFill>
              <a:latin typeface="Brandon Grotesque Regular" panose="020B0503020203060202" pitchFamily="34" charset="77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005F1D5C-BCF3-C0D4-E241-9E156862F433}"/>
              </a:ext>
            </a:extLst>
          </p:cNvPr>
          <p:cNvGrpSpPr/>
          <p:nvPr/>
        </p:nvGrpSpPr>
        <p:grpSpPr>
          <a:xfrm>
            <a:off x="1491051" y="1720904"/>
            <a:ext cx="6760884" cy="3155226"/>
            <a:chOff x="1491051" y="1720904"/>
            <a:chExt cx="6760884" cy="3155226"/>
          </a:xfrm>
        </p:grpSpPr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19007209-5DA7-7895-E402-64BE1E994025}"/>
                </a:ext>
              </a:extLst>
            </p:cNvPr>
            <p:cNvGrpSpPr/>
            <p:nvPr/>
          </p:nvGrpSpPr>
          <p:grpSpPr>
            <a:xfrm>
              <a:off x="1491051" y="1720904"/>
              <a:ext cx="6760884" cy="3155226"/>
              <a:chOff x="4016896" y="3473081"/>
              <a:chExt cx="5122671" cy="2390691"/>
            </a:xfrm>
          </p:grpSpPr>
          <p:pic>
            <p:nvPicPr>
              <p:cNvPr id="5" name="Image 4" descr="Une image contenant texte, capture d’écran, nombre, conception&#10;&#10;Description générée automatiquement">
                <a:extLst>
                  <a:ext uri="{FF2B5EF4-FFF2-40B4-BE49-F238E27FC236}">
                    <a16:creationId xmlns:a16="http://schemas.microsoft.com/office/drawing/2014/main" id="{10063808-AD27-01C9-7AC6-EE3F6BA37C2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055"/>
              <a:stretch/>
            </p:blipFill>
            <p:spPr>
              <a:xfrm>
                <a:off x="4016896" y="3473081"/>
                <a:ext cx="5122671" cy="2390691"/>
              </a:xfrm>
              <a:prstGeom prst="rect">
                <a:avLst/>
              </a:prstGeom>
              <a:ln w="25400">
                <a:solidFill>
                  <a:srgbClr val="00B6ED"/>
                </a:solidFill>
              </a:ln>
            </p:spPr>
          </p:pic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53" name="Encre 52">
                    <a:extLst>
                      <a:ext uri="{FF2B5EF4-FFF2-40B4-BE49-F238E27FC236}">
                        <a16:creationId xmlns:a16="http://schemas.microsoft.com/office/drawing/2014/main" id="{88C8BB46-0171-BF2C-E87D-21163C3AD23F}"/>
                      </a:ext>
                    </a:extLst>
                  </p14:cNvPr>
                  <p14:cNvContentPartPr/>
                  <p14:nvPr/>
                </p14:nvContentPartPr>
                <p14:xfrm>
                  <a:off x="4211448" y="4387089"/>
                  <a:ext cx="375480" cy="5760"/>
                </p14:xfrm>
              </p:contentPart>
            </mc:Choice>
            <mc:Fallback xmlns="">
              <p:pic>
                <p:nvPicPr>
                  <p:cNvPr id="53" name="Encre 52">
                    <a:extLst>
                      <a:ext uri="{FF2B5EF4-FFF2-40B4-BE49-F238E27FC236}">
                        <a16:creationId xmlns:a16="http://schemas.microsoft.com/office/drawing/2014/main" id="{88C8BB46-0171-BF2C-E87D-21163C3AD23F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4184180" y="4359935"/>
                    <a:ext cx="429743" cy="6034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55" name="Encre 54">
                    <a:extLst>
                      <a:ext uri="{FF2B5EF4-FFF2-40B4-BE49-F238E27FC236}">
                        <a16:creationId xmlns:a16="http://schemas.microsoft.com/office/drawing/2014/main" id="{BA741880-3337-723C-2DD3-A5B7C4A841F2}"/>
                      </a:ext>
                    </a:extLst>
                  </p14:cNvPr>
                  <p14:cNvContentPartPr/>
                  <p14:nvPr/>
                </p14:nvContentPartPr>
                <p14:xfrm>
                  <a:off x="4217568" y="4457649"/>
                  <a:ext cx="404280" cy="15840"/>
                </p14:xfrm>
              </p:contentPart>
            </mc:Choice>
            <mc:Fallback xmlns="">
              <p:pic>
                <p:nvPicPr>
                  <p:cNvPr id="55" name="Encre 54">
                    <a:extLst>
                      <a:ext uri="{FF2B5EF4-FFF2-40B4-BE49-F238E27FC236}">
                        <a16:creationId xmlns:a16="http://schemas.microsoft.com/office/drawing/2014/main" id="{BA741880-3337-723C-2DD3-A5B7C4A841F2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4190561" y="4430137"/>
                    <a:ext cx="458566" cy="711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56" name="Encre 55">
                    <a:extLst>
                      <a:ext uri="{FF2B5EF4-FFF2-40B4-BE49-F238E27FC236}">
                        <a16:creationId xmlns:a16="http://schemas.microsoft.com/office/drawing/2014/main" id="{04CE7632-E3D9-373E-097D-BE5B21C0AF9A}"/>
                      </a:ext>
                    </a:extLst>
                  </p14:cNvPr>
                  <p14:cNvContentPartPr/>
                  <p14:nvPr/>
                </p14:nvContentPartPr>
                <p14:xfrm>
                  <a:off x="4675128" y="4386729"/>
                  <a:ext cx="2139480" cy="43200"/>
                </p14:xfrm>
              </p:contentPart>
            </mc:Choice>
            <mc:Fallback xmlns="">
              <p:pic>
                <p:nvPicPr>
                  <p:cNvPr id="56" name="Encre 55">
                    <a:extLst>
                      <a:ext uri="{FF2B5EF4-FFF2-40B4-BE49-F238E27FC236}">
                        <a16:creationId xmlns:a16="http://schemas.microsoft.com/office/drawing/2014/main" id="{04CE7632-E3D9-373E-097D-BE5B21C0AF9A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4647849" y="4359387"/>
                    <a:ext cx="2193765" cy="9761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57" name="Encre 56">
                    <a:extLst>
                      <a:ext uri="{FF2B5EF4-FFF2-40B4-BE49-F238E27FC236}">
                        <a16:creationId xmlns:a16="http://schemas.microsoft.com/office/drawing/2014/main" id="{E756728A-F6A1-B9B2-E87C-773D31E62128}"/>
                      </a:ext>
                    </a:extLst>
                  </p14:cNvPr>
                  <p14:cNvContentPartPr/>
                  <p14:nvPr/>
                </p14:nvContentPartPr>
                <p14:xfrm>
                  <a:off x="6146088" y="4398609"/>
                  <a:ext cx="2393280" cy="18360"/>
                </p14:xfrm>
              </p:contentPart>
            </mc:Choice>
            <mc:Fallback xmlns="">
              <p:pic>
                <p:nvPicPr>
                  <p:cNvPr id="57" name="Encre 56">
                    <a:extLst>
                      <a:ext uri="{FF2B5EF4-FFF2-40B4-BE49-F238E27FC236}">
                        <a16:creationId xmlns:a16="http://schemas.microsoft.com/office/drawing/2014/main" id="{E756728A-F6A1-B9B2-E87C-773D31E62128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6118811" y="4371206"/>
                    <a:ext cx="2447561" cy="728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58" name="Encre 57">
                    <a:extLst>
                      <a:ext uri="{FF2B5EF4-FFF2-40B4-BE49-F238E27FC236}">
                        <a16:creationId xmlns:a16="http://schemas.microsoft.com/office/drawing/2014/main" id="{E9315055-0E42-AA86-8061-20B9BC169C70}"/>
                      </a:ext>
                    </a:extLst>
                  </p14:cNvPr>
                  <p14:cNvContentPartPr/>
                  <p14:nvPr/>
                </p14:nvContentPartPr>
                <p14:xfrm>
                  <a:off x="4181208" y="4913409"/>
                  <a:ext cx="1556280" cy="35280"/>
                </p14:xfrm>
              </p:contentPart>
            </mc:Choice>
            <mc:Fallback xmlns="">
              <p:pic>
                <p:nvPicPr>
                  <p:cNvPr id="58" name="Encre 57">
                    <a:extLst>
                      <a:ext uri="{FF2B5EF4-FFF2-40B4-BE49-F238E27FC236}">
                        <a16:creationId xmlns:a16="http://schemas.microsoft.com/office/drawing/2014/main" id="{E9315055-0E42-AA86-8061-20B9BC169C70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4154202" y="4886060"/>
                    <a:ext cx="1610566" cy="8970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59" name="Encre 58">
                    <a:extLst>
                      <a:ext uri="{FF2B5EF4-FFF2-40B4-BE49-F238E27FC236}">
                        <a16:creationId xmlns:a16="http://schemas.microsoft.com/office/drawing/2014/main" id="{1EC4663A-C816-317A-9894-09A29832B518}"/>
                      </a:ext>
                    </a:extLst>
                  </p14:cNvPr>
                  <p14:cNvContentPartPr/>
                  <p14:nvPr/>
                </p14:nvContentPartPr>
                <p14:xfrm>
                  <a:off x="5023608" y="4932489"/>
                  <a:ext cx="3487680" cy="69840"/>
                </p14:xfrm>
              </p:contentPart>
            </mc:Choice>
            <mc:Fallback xmlns="">
              <p:pic>
                <p:nvPicPr>
                  <p:cNvPr id="59" name="Encre 58">
                    <a:extLst>
                      <a:ext uri="{FF2B5EF4-FFF2-40B4-BE49-F238E27FC236}">
                        <a16:creationId xmlns:a16="http://schemas.microsoft.com/office/drawing/2014/main" id="{1EC4663A-C816-317A-9894-09A29832B518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4996603" y="4905101"/>
                    <a:ext cx="3541962" cy="12434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69" name="Groupe 68">
                <a:extLst>
                  <a:ext uri="{FF2B5EF4-FFF2-40B4-BE49-F238E27FC236}">
                    <a16:creationId xmlns:a16="http://schemas.microsoft.com/office/drawing/2014/main" id="{C4AEABB7-75A1-E3DA-5892-EF2DE87F21C6}"/>
                  </a:ext>
                </a:extLst>
              </p:cNvPr>
              <p:cNvGrpSpPr/>
              <p:nvPr/>
            </p:nvGrpSpPr>
            <p:grpSpPr>
              <a:xfrm>
                <a:off x="4193448" y="4099089"/>
                <a:ext cx="4338000" cy="89640"/>
                <a:chOff x="4528353" y="4514091"/>
                <a:chExt cx="4338000" cy="8964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6">
                  <p14:nvContentPartPr>
                    <p14:cNvPr id="60" name="Encre 59">
                      <a:extLst>
                        <a:ext uri="{FF2B5EF4-FFF2-40B4-BE49-F238E27FC236}">
                          <a16:creationId xmlns:a16="http://schemas.microsoft.com/office/drawing/2014/main" id="{B29FCB5F-32B6-0044-D603-295106DF945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42393" y="4514091"/>
                    <a:ext cx="405720" cy="34560"/>
                  </p14:xfrm>
                </p:contentPart>
              </mc:Choice>
              <mc:Fallback xmlns="">
                <p:pic>
                  <p:nvPicPr>
                    <p:cNvPr id="60" name="Encre 59">
                      <a:extLst>
                        <a:ext uri="{FF2B5EF4-FFF2-40B4-BE49-F238E27FC236}">
                          <a16:creationId xmlns:a16="http://schemas.microsoft.com/office/drawing/2014/main" id="{B29FCB5F-32B6-0044-D603-295106DF945F}"/>
                        </a:ext>
                      </a:extLst>
                    </p:cNvPr>
                    <p:cNvPicPr/>
                    <p:nvPr/>
                  </p:nvPicPr>
                  <p:blipFill>
                    <a:blip r:embed="rId17"/>
                    <a:stretch>
                      <a:fillRect/>
                    </a:stretch>
                  </p:blipFill>
                  <p:spPr>
                    <a:xfrm>
                      <a:off x="4515090" y="4486662"/>
                      <a:ext cx="460053" cy="891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8">
                  <p14:nvContentPartPr>
                    <p14:cNvPr id="61" name="Encre 60">
                      <a:extLst>
                        <a:ext uri="{FF2B5EF4-FFF2-40B4-BE49-F238E27FC236}">
                          <a16:creationId xmlns:a16="http://schemas.microsoft.com/office/drawing/2014/main" id="{1145F192-8104-132E-E738-8C2DF46DECB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28353" y="4599771"/>
                    <a:ext cx="447120" cy="3960"/>
                  </p14:xfrm>
                </p:contentPart>
              </mc:Choice>
              <mc:Fallback xmlns="">
                <p:pic>
                  <p:nvPicPr>
                    <p:cNvPr id="61" name="Encre 60">
                      <a:extLst>
                        <a:ext uri="{FF2B5EF4-FFF2-40B4-BE49-F238E27FC236}">
                          <a16:creationId xmlns:a16="http://schemas.microsoft.com/office/drawing/2014/main" id="{1145F192-8104-132E-E738-8C2DF46DECB1}"/>
                        </a:ext>
                      </a:extLst>
                    </p:cNvPr>
                    <p:cNvPicPr/>
                    <p:nvPr/>
                  </p:nvPicPr>
                  <p:blipFill>
                    <a:blip r:embed="rId19"/>
                    <a:stretch>
                      <a:fillRect/>
                    </a:stretch>
                  </p:blipFill>
                  <p:spPr>
                    <a:xfrm>
                      <a:off x="4501346" y="4571768"/>
                      <a:ext cx="501407" cy="6024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0">
                  <p14:nvContentPartPr>
                    <p14:cNvPr id="63" name="Encre 62">
                      <a:extLst>
                        <a:ext uri="{FF2B5EF4-FFF2-40B4-BE49-F238E27FC236}">
                          <a16:creationId xmlns:a16="http://schemas.microsoft.com/office/drawing/2014/main" id="{070108FC-BD48-7CDA-50E3-1F5351815FD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003193" y="4525251"/>
                    <a:ext cx="829080" cy="41760"/>
                  </p14:xfrm>
                </p:contentPart>
              </mc:Choice>
              <mc:Fallback xmlns="">
                <p:pic>
                  <p:nvPicPr>
                    <p:cNvPr id="63" name="Encre 62">
                      <a:extLst>
                        <a:ext uri="{FF2B5EF4-FFF2-40B4-BE49-F238E27FC236}">
                          <a16:creationId xmlns:a16="http://schemas.microsoft.com/office/drawing/2014/main" id="{070108FC-BD48-7CDA-50E3-1F5351815FD9}"/>
                        </a:ext>
                      </a:extLst>
                    </p:cNvPr>
                    <p:cNvPicPr/>
                    <p:nvPr/>
                  </p:nvPicPr>
                  <p:blipFill>
                    <a:blip r:embed="rId21"/>
                    <a:stretch>
                      <a:fillRect/>
                    </a:stretch>
                  </p:blipFill>
                  <p:spPr>
                    <a:xfrm>
                      <a:off x="4975912" y="4498230"/>
                      <a:ext cx="883370" cy="9607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2">
                  <p14:nvContentPartPr>
                    <p14:cNvPr id="65" name="Encre 64">
                      <a:extLst>
                        <a:ext uri="{FF2B5EF4-FFF2-40B4-BE49-F238E27FC236}">
                          <a16:creationId xmlns:a16="http://schemas.microsoft.com/office/drawing/2014/main" id="{E7B5B306-F7F4-EAD8-6553-16FF1FAC667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490633" y="4536771"/>
                    <a:ext cx="812160" cy="19440"/>
                  </p14:xfrm>
                </p:contentPart>
              </mc:Choice>
              <mc:Fallback xmlns="">
                <p:pic>
                  <p:nvPicPr>
                    <p:cNvPr id="65" name="Encre 64">
                      <a:extLst>
                        <a:ext uri="{FF2B5EF4-FFF2-40B4-BE49-F238E27FC236}">
                          <a16:creationId xmlns:a16="http://schemas.microsoft.com/office/drawing/2014/main" id="{E7B5B306-F7F4-EAD8-6553-16FF1FAC6672}"/>
                        </a:ext>
                      </a:extLst>
                    </p:cNvPr>
                    <p:cNvPicPr/>
                    <p:nvPr/>
                  </p:nvPicPr>
                  <p:blipFill>
                    <a:blip r:embed="rId23"/>
                    <a:stretch>
                      <a:fillRect/>
                    </a:stretch>
                  </p:blipFill>
                  <p:spPr>
                    <a:xfrm>
                      <a:off x="5463361" y="4509665"/>
                      <a:ext cx="866431" cy="7392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4">
                  <p14:nvContentPartPr>
                    <p14:cNvPr id="66" name="Encre 65">
                      <a:extLst>
                        <a:ext uri="{FF2B5EF4-FFF2-40B4-BE49-F238E27FC236}">
                          <a16:creationId xmlns:a16="http://schemas.microsoft.com/office/drawing/2014/main" id="{23E8B3AF-F429-90AA-7AD1-93685A5A60D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971953" y="4539291"/>
                    <a:ext cx="570240" cy="4680"/>
                  </p14:xfrm>
                </p:contentPart>
              </mc:Choice>
              <mc:Fallback xmlns="">
                <p:pic>
                  <p:nvPicPr>
                    <p:cNvPr id="66" name="Encre 65">
                      <a:extLst>
                        <a:ext uri="{FF2B5EF4-FFF2-40B4-BE49-F238E27FC236}">
                          <a16:creationId xmlns:a16="http://schemas.microsoft.com/office/drawing/2014/main" id="{23E8B3AF-F429-90AA-7AD1-93685A5A60DD}"/>
                        </a:ext>
                      </a:extLst>
                    </p:cNvPr>
                    <p:cNvPicPr/>
                    <p:nvPr/>
                  </p:nvPicPr>
                  <p:blipFill>
                    <a:blip r:embed="rId25"/>
                    <a:stretch>
                      <a:fillRect/>
                    </a:stretch>
                  </p:blipFill>
                  <p:spPr>
                    <a:xfrm>
                      <a:off x="5944669" y="4512037"/>
                      <a:ext cx="624536" cy="5946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6">
                  <p14:nvContentPartPr>
                    <p14:cNvPr id="68" name="Encre 67">
                      <a:extLst>
                        <a:ext uri="{FF2B5EF4-FFF2-40B4-BE49-F238E27FC236}">
                          <a16:creationId xmlns:a16="http://schemas.microsoft.com/office/drawing/2014/main" id="{4F4C3D87-039E-7AA3-7F52-ADCE8D5ED48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906153" y="4541811"/>
                    <a:ext cx="1960200" cy="19440"/>
                  </p14:xfrm>
                </p:contentPart>
              </mc:Choice>
              <mc:Fallback xmlns="">
                <p:pic>
                  <p:nvPicPr>
                    <p:cNvPr id="68" name="Encre 67">
                      <a:extLst>
                        <a:ext uri="{FF2B5EF4-FFF2-40B4-BE49-F238E27FC236}">
                          <a16:creationId xmlns:a16="http://schemas.microsoft.com/office/drawing/2014/main" id="{4F4C3D87-039E-7AA3-7F52-ADCE8D5ED485}"/>
                        </a:ext>
                      </a:extLst>
                    </p:cNvPr>
                    <p:cNvPicPr/>
                    <p:nvPr/>
                  </p:nvPicPr>
                  <p:blipFill>
                    <a:blip r:embed="rId27"/>
                    <a:stretch>
                      <a:fillRect/>
                    </a:stretch>
                  </p:blipFill>
                  <p:spPr>
                    <a:xfrm>
                      <a:off x="6878871" y="4514811"/>
                      <a:ext cx="2014491" cy="7317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76" name="Groupe 75">
                <a:extLst>
                  <a:ext uri="{FF2B5EF4-FFF2-40B4-BE49-F238E27FC236}">
                    <a16:creationId xmlns:a16="http://schemas.microsoft.com/office/drawing/2014/main" id="{1FF1DD2A-C820-E355-0847-D4F5AA1D34E5}"/>
                  </a:ext>
                </a:extLst>
              </p:cNvPr>
              <p:cNvGrpSpPr/>
              <p:nvPr/>
            </p:nvGrpSpPr>
            <p:grpSpPr>
              <a:xfrm>
                <a:off x="4207488" y="4652049"/>
                <a:ext cx="1901520" cy="96120"/>
                <a:chOff x="4530153" y="5067411"/>
                <a:chExt cx="1901520" cy="9612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28">
                  <p14:nvContentPartPr>
                    <p14:cNvPr id="70" name="Encre 69">
                      <a:extLst>
                        <a:ext uri="{FF2B5EF4-FFF2-40B4-BE49-F238E27FC236}">
                          <a16:creationId xmlns:a16="http://schemas.microsoft.com/office/drawing/2014/main" id="{EF7E5C60-87F9-5BC9-4E5E-D0CEF6626CF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30153" y="5067411"/>
                    <a:ext cx="407520" cy="27360"/>
                  </p14:xfrm>
                </p:contentPart>
              </mc:Choice>
              <mc:Fallback xmlns="">
                <p:pic>
                  <p:nvPicPr>
                    <p:cNvPr id="70" name="Encre 69">
                      <a:extLst>
                        <a:ext uri="{FF2B5EF4-FFF2-40B4-BE49-F238E27FC236}">
                          <a16:creationId xmlns:a16="http://schemas.microsoft.com/office/drawing/2014/main" id="{EF7E5C60-87F9-5BC9-4E5E-D0CEF6626CF1}"/>
                        </a:ext>
                      </a:extLst>
                    </p:cNvPr>
                    <p:cNvPicPr/>
                    <p:nvPr/>
                  </p:nvPicPr>
                  <p:blipFill>
                    <a:blip r:embed="rId29"/>
                    <a:stretch>
                      <a:fillRect/>
                    </a:stretch>
                  </p:blipFill>
                  <p:spPr>
                    <a:xfrm>
                      <a:off x="4502858" y="5039775"/>
                      <a:ext cx="461838" cy="8235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0">
                  <p14:nvContentPartPr>
                    <p14:cNvPr id="71" name="Encre 70">
                      <a:extLst>
                        <a:ext uri="{FF2B5EF4-FFF2-40B4-BE49-F238E27FC236}">
                          <a16:creationId xmlns:a16="http://schemas.microsoft.com/office/drawing/2014/main" id="{ACAACC7F-5C5B-78B3-248B-162A656FF70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45993" y="5161011"/>
                    <a:ext cx="190080" cy="2520"/>
                  </p14:xfrm>
                </p:contentPart>
              </mc:Choice>
              <mc:Fallback xmlns="">
                <p:pic>
                  <p:nvPicPr>
                    <p:cNvPr id="71" name="Encre 70">
                      <a:extLst>
                        <a:ext uri="{FF2B5EF4-FFF2-40B4-BE49-F238E27FC236}">
                          <a16:creationId xmlns:a16="http://schemas.microsoft.com/office/drawing/2014/main" id="{ACAACC7F-5C5B-78B3-248B-162A656FF702}"/>
                        </a:ext>
                      </a:extLst>
                    </p:cNvPr>
                    <p:cNvPicPr/>
                    <p:nvPr/>
                  </p:nvPicPr>
                  <p:blipFill>
                    <a:blip r:embed="rId31"/>
                    <a:stretch>
                      <a:fillRect/>
                    </a:stretch>
                  </p:blipFill>
                  <p:spPr>
                    <a:xfrm>
                      <a:off x="4518722" y="5135811"/>
                      <a:ext cx="244350" cy="5266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2">
                  <p14:nvContentPartPr>
                    <p14:cNvPr id="73" name="Encre 72">
                      <a:extLst>
                        <a:ext uri="{FF2B5EF4-FFF2-40B4-BE49-F238E27FC236}">
                          <a16:creationId xmlns:a16="http://schemas.microsoft.com/office/drawing/2014/main" id="{AA98A82A-AC13-BFCF-77D7-78EACAF7FCB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044953" y="5098371"/>
                    <a:ext cx="1386720" cy="21960"/>
                  </p14:xfrm>
                </p:contentPart>
              </mc:Choice>
              <mc:Fallback xmlns="">
                <p:pic>
                  <p:nvPicPr>
                    <p:cNvPr id="73" name="Encre 72">
                      <a:extLst>
                        <a:ext uri="{FF2B5EF4-FFF2-40B4-BE49-F238E27FC236}">
                          <a16:creationId xmlns:a16="http://schemas.microsoft.com/office/drawing/2014/main" id="{AA98A82A-AC13-BFCF-77D7-78EACAF7FCBF}"/>
                        </a:ext>
                      </a:extLst>
                    </p:cNvPr>
                    <p:cNvPicPr/>
                    <p:nvPr/>
                  </p:nvPicPr>
                  <p:blipFill>
                    <a:blip r:embed="rId33"/>
                    <a:stretch>
                      <a:fillRect/>
                    </a:stretch>
                  </p:blipFill>
                  <p:spPr>
                    <a:xfrm>
                      <a:off x="5017677" y="5070921"/>
                      <a:ext cx="1441000" cy="765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4">
                  <p14:nvContentPartPr>
                    <p14:cNvPr id="75" name="Encre 74">
                      <a:extLst>
                        <a:ext uri="{FF2B5EF4-FFF2-40B4-BE49-F238E27FC236}">
                          <a16:creationId xmlns:a16="http://schemas.microsoft.com/office/drawing/2014/main" id="{654CF2CE-DDF1-7E5C-F0B9-7C134D6A3C4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008953" y="5107371"/>
                    <a:ext cx="175680" cy="14400"/>
                  </p14:xfrm>
                </p:contentPart>
              </mc:Choice>
              <mc:Fallback xmlns="">
                <p:pic>
                  <p:nvPicPr>
                    <p:cNvPr id="75" name="Encre 74">
                      <a:extLst>
                        <a:ext uri="{FF2B5EF4-FFF2-40B4-BE49-F238E27FC236}">
                          <a16:creationId xmlns:a16="http://schemas.microsoft.com/office/drawing/2014/main" id="{654CF2CE-DDF1-7E5C-F0B9-7C134D6A3C47}"/>
                        </a:ext>
                      </a:extLst>
                    </p:cNvPr>
                    <p:cNvPicPr/>
                    <p:nvPr/>
                  </p:nvPicPr>
                  <p:blipFill>
                    <a:blip r:embed="rId35"/>
                    <a:stretch>
                      <a:fillRect/>
                    </a:stretch>
                  </p:blipFill>
                  <p:spPr>
                    <a:xfrm>
                      <a:off x="4981904" y="5079679"/>
                      <a:ext cx="230051" cy="69508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77" name="Encre 76">
                    <a:extLst>
                      <a:ext uri="{FF2B5EF4-FFF2-40B4-BE49-F238E27FC236}">
                        <a16:creationId xmlns:a16="http://schemas.microsoft.com/office/drawing/2014/main" id="{7ACA067A-488F-3D3D-CC9D-7F8C734232F8}"/>
                      </a:ext>
                    </a:extLst>
                  </p14:cNvPr>
                  <p14:cNvContentPartPr/>
                  <p14:nvPr/>
                </p14:nvContentPartPr>
                <p14:xfrm>
                  <a:off x="5754048" y="4680489"/>
                  <a:ext cx="306720" cy="39240"/>
                </p14:xfrm>
              </p:contentPart>
            </mc:Choice>
            <mc:Fallback xmlns="">
              <p:pic>
                <p:nvPicPr>
                  <p:cNvPr id="77" name="Encre 76">
                    <a:extLst>
                      <a:ext uri="{FF2B5EF4-FFF2-40B4-BE49-F238E27FC236}">
                        <a16:creationId xmlns:a16="http://schemas.microsoft.com/office/drawing/2014/main" id="{7ACA067A-488F-3D3D-CC9D-7F8C734232F8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5726784" y="4653048"/>
                    <a:ext cx="360975" cy="938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78" name="Encre 77">
                    <a:extLst>
                      <a:ext uri="{FF2B5EF4-FFF2-40B4-BE49-F238E27FC236}">
                        <a16:creationId xmlns:a16="http://schemas.microsoft.com/office/drawing/2014/main" id="{07C787C1-49C5-5E1E-3B2F-CE7DA1DDD51D}"/>
                      </a:ext>
                    </a:extLst>
                  </p14:cNvPr>
                  <p14:cNvContentPartPr/>
                  <p14:nvPr/>
                </p14:nvContentPartPr>
                <p14:xfrm>
                  <a:off x="6548568" y="4672209"/>
                  <a:ext cx="1967400" cy="25560"/>
                </p14:xfrm>
              </p:contentPart>
            </mc:Choice>
            <mc:Fallback xmlns="">
              <p:pic>
                <p:nvPicPr>
                  <p:cNvPr id="78" name="Encre 77">
                    <a:extLst>
                      <a:ext uri="{FF2B5EF4-FFF2-40B4-BE49-F238E27FC236}">
                        <a16:creationId xmlns:a16="http://schemas.microsoft.com/office/drawing/2014/main" id="{07C787C1-49C5-5E1E-3B2F-CE7DA1DDD51D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6521292" y="4644725"/>
                    <a:ext cx="2021679" cy="8025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79" name="Encre 78">
                    <a:extLst>
                      <a:ext uri="{FF2B5EF4-FFF2-40B4-BE49-F238E27FC236}">
                        <a16:creationId xmlns:a16="http://schemas.microsoft.com/office/drawing/2014/main" id="{EAA618CE-7F6D-7CDA-D399-33BEA10328BC}"/>
                      </a:ext>
                    </a:extLst>
                  </p14:cNvPr>
                  <p14:cNvContentPartPr/>
                  <p14:nvPr/>
                </p14:nvContentPartPr>
                <p14:xfrm>
                  <a:off x="4212528" y="5237049"/>
                  <a:ext cx="1035000" cy="64080"/>
                </p14:xfrm>
              </p:contentPart>
            </mc:Choice>
            <mc:Fallback xmlns="">
              <p:pic>
                <p:nvPicPr>
                  <p:cNvPr id="79" name="Encre 78">
                    <a:extLst>
                      <a:ext uri="{FF2B5EF4-FFF2-40B4-BE49-F238E27FC236}">
                        <a16:creationId xmlns:a16="http://schemas.microsoft.com/office/drawing/2014/main" id="{EAA618CE-7F6D-7CDA-D399-33BEA10328BC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4185248" y="5209781"/>
                    <a:ext cx="1089287" cy="11834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84" name="Groupe 83">
                <a:extLst>
                  <a:ext uri="{FF2B5EF4-FFF2-40B4-BE49-F238E27FC236}">
                    <a16:creationId xmlns:a16="http://schemas.microsoft.com/office/drawing/2014/main" id="{C3F65865-2B57-0B51-FF3F-4C34BD9C1D02}"/>
                  </a:ext>
                </a:extLst>
              </p:cNvPr>
              <p:cNvGrpSpPr/>
              <p:nvPr/>
            </p:nvGrpSpPr>
            <p:grpSpPr>
              <a:xfrm>
                <a:off x="4937568" y="5196009"/>
                <a:ext cx="3562920" cy="69840"/>
                <a:chOff x="5272473" y="5611011"/>
                <a:chExt cx="3562920" cy="6984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2">
                  <p14:nvContentPartPr>
                    <p14:cNvPr id="80" name="Encre 79">
                      <a:extLst>
                        <a:ext uri="{FF2B5EF4-FFF2-40B4-BE49-F238E27FC236}">
                          <a16:creationId xmlns:a16="http://schemas.microsoft.com/office/drawing/2014/main" id="{8DB1E9DC-5D8B-85BE-52FD-01105D7F373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272473" y="5661051"/>
                    <a:ext cx="687960" cy="19800"/>
                  </p14:xfrm>
                </p:contentPart>
              </mc:Choice>
              <mc:Fallback xmlns="">
                <p:pic>
                  <p:nvPicPr>
                    <p:cNvPr id="80" name="Encre 79">
                      <a:extLst>
                        <a:ext uri="{FF2B5EF4-FFF2-40B4-BE49-F238E27FC236}">
                          <a16:creationId xmlns:a16="http://schemas.microsoft.com/office/drawing/2014/main" id="{8DB1E9DC-5D8B-85BE-52FD-01105D7F373D}"/>
                        </a:ext>
                      </a:extLst>
                    </p:cNvPr>
                    <p:cNvPicPr/>
                    <p:nvPr/>
                  </p:nvPicPr>
                  <p:blipFill>
                    <a:blip r:embed="rId43"/>
                    <a:stretch>
                      <a:fillRect/>
                    </a:stretch>
                  </p:blipFill>
                  <p:spPr>
                    <a:xfrm>
                      <a:off x="5245184" y="5633551"/>
                      <a:ext cx="742265" cy="7452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4">
                  <p14:nvContentPartPr>
                    <p14:cNvPr id="81" name="Encre 80">
                      <a:extLst>
                        <a:ext uri="{FF2B5EF4-FFF2-40B4-BE49-F238E27FC236}">
                          <a16:creationId xmlns:a16="http://schemas.microsoft.com/office/drawing/2014/main" id="{979E003D-C6F1-0D3E-4B7E-6D5851054C3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673153" y="5661411"/>
                    <a:ext cx="667800" cy="11160"/>
                  </p14:xfrm>
                </p:contentPart>
              </mc:Choice>
              <mc:Fallback xmlns="">
                <p:pic>
                  <p:nvPicPr>
                    <p:cNvPr id="81" name="Encre 80">
                      <a:extLst>
                        <a:ext uri="{FF2B5EF4-FFF2-40B4-BE49-F238E27FC236}">
                          <a16:creationId xmlns:a16="http://schemas.microsoft.com/office/drawing/2014/main" id="{979E003D-C6F1-0D3E-4B7E-6D5851054C3C}"/>
                        </a:ext>
                      </a:extLst>
                    </p:cNvPr>
                    <p:cNvPicPr/>
                    <p:nvPr/>
                  </p:nvPicPr>
                  <p:blipFill>
                    <a:blip r:embed="rId45"/>
                    <a:stretch>
                      <a:fillRect/>
                    </a:stretch>
                  </p:blipFill>
                  <p:spPr>
                    <a:xfrm>
                      <a:off x="5645874" y="5634464"/>
                      <a:ext cx="722086" cy="6532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6">
                  <p14:nvContentPartPr>
                    <p14:cNvPr id="83" name="Encre 82">
                      <a:extLst>
                        <a:ext uri="{FF2B5EF4-FFF2-40B4-BE49-F238E27FC236}">
                          <a16:creationId xmlns:a16="http://schemas.microsoft.com/office/drawing/2014/main" id="{E9263ED9-3085-92B8-209F-ECAA8D65057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626353" y="5611011"/>
                    <a:ext cx="3209040" cy="45000"/>
                  </p14:xfrm>
                </p:contentPart>
              </mc:Choice>
              <mc:Fallback xmlns="">
                <p:pic>
                  <p:nvPicPr>
                    <p:cNvPr id="83" name="Encre 82">
                      <a:extLst>
                        <a:ext uri="{FF2B5EF4-FFF2-40B4-BE49-F238E27FC236}">
                          <a16:creationId xmlns:a16="http://schemas.microsoft.com/office/drawing/2014/main" id="{E9263ED9-3085-92B8-209F-ECAA8D650579}"/>
                        </a:ext>
                      </a:extLst>
                    </p:cNvPr>
                    <p:cNvPicPr/>
                    <p:nvPr/>
                  </p:nvPicPr>
                  <p:blipFill>
                    <a:blip r:embed="rId47"/>
                    <a:stretch>
                      <a:fillRect/>
                    </a:stretch>
                  </p:blipFill>
                  <p:spPr>
                    <a:xfrm>
                      <a:off x="5599075" y="5583846"/>
                      <a:ext cx="3263324" cy="99604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346B7E8-566A-0800-12A3-B09CB3863A77}"/>
                </a:ext>
              </a:extLst>
            </p:cNvPr>
            <p:cNvSpPr/>
            <p:nvPr/>
          </p:nvSpPr>
          <p:spPr>
            <a:xfrm>
              <a:off x="6681192" y="4586962"/>
              <a:ext cx="1440160" cy="205543"/>
            </a:xfrm>
            <a:prstGeom prst="rect">
              <a:avLst/>
            </a:prstGeom>
            <a:noFill/>
            <a:ln w="50800">
              <a:solidFill>
                <a:srgbClr val="FDC3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9" name="Encre 8">
                  <a:extLst>
                    <a:ext uri="{FF2B5EF4-FFF2-40B4-BE49-F238E27FC236}">
                      <a16:creationId xmlns:a16="http://schemas.microsoft.com/office/drawing/2014/main" id="{8DD4F240-67EE-E4C6-DC39-3EACD82A01FD}"/>
                    </a:ext>
                  </a:extLst>
                </p14:cNvPr>
                <p14:cNvContentPartPr/>
                <p14:nvPr/>
              </p14:nvContentPartPr>
              <p14:xfrm>
                <a:off x="3393402" y="2897054"/>
                <a:ext cx="3488040" cy="54000"/>
              </p14:xfrm>
            </p:contentPart>
          </mc:Choice>
          <mc:Fallback xmlns="">
            <p:pic>
              <p:nvPicPr>
                <p:cNvPr id="9" name="Encre 8">
                  <a:extLst>
                    <a:ext uri="{FF2B5EF4-FFF2-40B4-BE49-F238E27FC236}">
                      <a16:creationId xmlns:a16="http://schemas.microsoft.com/office/drawing/2014/main" id="{8DD4F240-67EE-E4C6-DC39-3EACD82A01F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357402" y="2861054"/>
                  <a:ext cx="35596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0" name="Encre 9">
                  <a:extLst>
                    <a:ext uri="{FF2B5EF4-FFF2-40B4-BE49-F238E27FC236}">
                      <a16:creationId xmlns:a16="http://schemas.microsoft.com/office/drawing/2014/main" id="{BC5EFC62-7BB4-19F7-3CF1-2837FFE49F4D}"/>
                    </a:ext>
                  </a:extLst>
                </p14:cNvPr>
                <p14:cNvContentPartPr/>
                <p14:nvPr/>
              </p14:nvContentPartPr>
              <p14:xfrm>
                <a:off x="2571882" y="3749894"/>
                <a:ext cx="1257840" cy="14760"/>
              </p14:xfrm>
            </p:contentPart>
          </mc:Choice>
          <mc:Fallback xmlns="">
            <p:pic>
              <p:nvPicPr>
                <p:cNvPr id="10" name="Encre 9">
                  <a:extLst>
                    <a:ext uri="{FF2B5EF4-FFF2-40B4-BE49-F238E27FC236}">
                      <a16:creationId xmlns:a16="http://schemas.microsoft.com/office/drawing/2014/main" id="{BC5EFC62-7BB4-19F7-3CF1-2837FFE49F4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535882" y="3714254"/>
                  <a:ext cx="13294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1" name="Encre 10">
                  <a:extLst>
                    <a:ext uri="{FF2B5EF4-FFF2-40B4-BE49-F238E27FC236}">
                      <a16:creationId xmlns:a16="http://schemas.microsoft.com/office/drawing/2014/main" id="{0517B52A-1B39-53A4-4274-D8D7BEF27667}"/>
                    </a:ext>
                  </a:extLst>
                </p14:cNvPr>
                <p14:cNvContentPartPr/>
                <p14:nvPr/>
              </p14:nvContentPartPr>
              <p14:xfrm>
                <a:off x="2539482" y="3666734"/>
                <a:ext cx="1636920" cy="80280"/>
              </p14:xfrm>
            </p:contentPart>
          </mc:Choice>
          <mc:Fallback xmlns="">
            <p:pic>
              <p:nvPicPr>
                <p:cNvPr id="11" name="Encre 10">
                  <a:extLst>
                    <a:ext uri="{FF2B5EF4-FFF2-40B4-BE49-F238E27FC236}">
                      <a16:creationId xmlns:a16="http://schemas.microsoft.com/office/drawing/2014/main" id="{0517B52A-1B39-53A4-4274-D8D7BEF2766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503842" y="3630734"/>
                  <a:ext cx="1708560" cy="1519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7" name="Groupe 16">
              <a:extLst>
                <a:ext uri="{FF2B5EF4-FFF2-40B4-BE49-F238E27FC236}">
                  <a16:creationId xmlns:a16="http://schemas.microsoft.com/office/drawing/2014/main" id="{853FD4D3-C728-D723-6461-38CBE50DC5C6}"/>
                </a:ext>
              </a:extLst>
            </p:cNvPr>
            <p:cNvGrpSpPr/>
            <p:nvPr/>
          </p:nvGrpSpPr>
          <p:grpSpPr>
            <a:xfrm>
              <a:off x="1729122" y="3262814"/>
              <a:ext cx="4869720" cy="243720"/>
              <a:chOff x="1729122" y="3262814"/>
              <a:chExt cx="4869720" cy="2437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12" name="Encre 11">
                    <a:extLst>
                      <a:ext uri="{FF2B5EF4-FFF2-40B4-BE49-F238E27FC236}">
                        <a16:creationId xmlns:a16="http://schemas.microsoft.com/office/drawing/2014/main" id="{588BEA57-93F1-AE8A-5743-505D15996C3A}"/>
                      </a:ext>
                    </a:extLst>
                  </p14:cNvPr>
                  <p14:cNvContentPartPr/>
                  <p14:nvPr/>
                </p14:nvContentPartPr>
                <p14:xfrm>
                  <a:off x="3030522" y="3274334"/>
                  <a:ext cx="3568320" cy="81720"/>
                </p14:xfrm>
              </p:contentPart>
            </mc:Choice>
            <mc:Fallback xmlns="">
              <p:pic>
                <p:nvPicPr>
                  <p:cNvPr id="12" name="Encre 11">
                    <a:extLst>
                      <a:ext uri="{FF2B5EF4-FFF2-40B4-BE49-F238E27FC236}">
                        <a16:creationId xmlns:a16="http://schemas.microsoft.com/office/drawing/2014/main" id="{588BEA57-93F1-AE8A-5743-505D15996C3A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2994522" y="3238334"/>
                    <a:ext cx="3639960" cy="153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13" name="Encre 12">
                    <a:extLst>
                      <a:ext uri="{FF2B5EF4-FFF2-40B4-BE49-F238E27FC236}">
                        <a16:creationId xmlns:a16="http://schemas.microsoft.com/office/drawing/2014/main" id="{35EC48CB-E3EC-B598-B2D7-032A08C2F75F}"/>
                      </a:ext>
                    </a:extLst>
                  </p14:cNvPr>
                  <p14:cNvContentPartPr/>
                  <p14:nvPr/>
                </p14:nvContentPartPr>
                <p14:xfrm>
                  <a:off x="1729122" y="3281174"/>
                  <a:ext cx="32040" cy="225360"/>
                </p14:xfrm>
              </p:contentPart>
            </mc:Choice>
            <mc:Fallback xmlns="">
              <p:pic>
                <p:nvPicPr>
                  <p:cNvPr id="13" name="Encre 12">
                    <a:extLst>
                      <a:ext uri="{FF2B5EF4-FFF2-40B4-BE49-F238E27FC236}">
                        <a16:creationId xmlns:a16="http://schemas.microsoft.com/office/drawing/2014/main" id="{35EC48CB-E3EC-B598-B2D7-032A08C2F75F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1693122" y="3245174"/>
                    <a:ext cx="103680" cy="297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15" name="Encre 14">
                    <a:extLst>
                      <a:ext uri="{FF2B5EF4-FFF2-40B4-BE49-F238E27FC236}">
                        <a16:creationId xmlns:a16="http://schemas.microsoft.com/office/drawing/2014/main" id="{927BE5A1-C4A8-053B-B2C0-71527489499C}"/>
                      </a:ext>
                    </a:extLst>
                  </p14:cNvPr>
                  <p14:cNvContentPartPr/>
                  <p14:nvPr/>
                </p14:nvContentPartPr>
                <p14:xfrm>
                  <a:off x="2391162" y="3262814"/>
                  <a:ext cx="811080" cy="26280"/>
                </p14:xfrm>
              </p:contentPart>
            </mc:Choice>
            <mc:Fallback xmlns="">
              <p:pic>
                <p:nvPicPr>
                  <p:cNvPr id="15" name="Encre 14">
                    <a:extLst>
                      <a:ext uri="{FF2B5EF4-FFF2-40B4-BE49-F238E27FC236}">
                        <a16:creationId xmlns:a16="http://schemas.microsoft.com/office/drawing/2014/main" id="{927BE5A1-C4A8-053B-B2C0-71527489499C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2355522" y="3227174"/>
                    <a:ext cx="882720" cy="9792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0" name="Encre 19">
                  <a:extLst>
                    <a:ext uri="{FF2B5EF4-FFF2-40B4-BE49-F238E27FC236}">
                      <a16:creationId xmlns:a16="http://schemas.microsoft.com/office/drawing/2014/main" id="{A5B8CD8B-ECA9-1586-5FCD-718456D89F97}"/>
                    </a:ext>
                  </a:extLst>
                </p14:cNvPr>
                <p14:cNvContentPartPr/>
                <p14:nvPr/>
              </p14:nvContentPartPr>
              <p14:xfrm>
                <a:off x="5368722" y="3272534"/>
                <a:ext cx="1081080" cy="147600"/>
              </p14:xfrm>
            </p:contentPart>
          </mc:Choice>
          <mc:Fallback xmlns="">
            <p:pic>
              <p:nvPicPr>
                <p:cNvPr id="20" name="Encre 19">
                  <a:extLst>
                    <a:ext uri="{FF2B5EF4-FFF2-40B4-BE49-F238E27FC236}">
                      <a16:creationId xmlns:a16="http://schemas.microsoft.com/office/drawing/2014/main" id="{A5B8CD8B-ECA9-1586-5FCD-718456D89F9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333082" y="3236534"/>
                  <a:ext cx="11527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22" name="Encre 21">
                  <a:extLst>
                    <a:ext uri="{FF2B5EF4-FFF2-40B4-BE49-F238E27FC236}">
                      <a16:creationId xmlns:a16="http://schemas.microsoft.com/office/drawing/2014/main" id="{AD0C8D42-441B-8D1B-23FB-D31AF24B7567}"/>
                    </a:ext>
                  </a:extLst>
                </p14:cNvPr>
                <p14:cNvContentPartPr/>
                <p14:nvPr/>
              </p14:nvContentPartPr>
              <p14:xfrm>
                <a:off x="6455922" y="3236174"/>
                <a:ext cx="1073520" cy="41400"/>
              </p14:xfrm>
            </p:contentPart>
          </mc:Choice>
          <mc:Fallback xmlns="">
            <p:pic>
              <p:nvPicPr>
                <p:cNvPr id="22" name="Encre 21">
                  <a:extLst>
                    <a:ext uri="{FF2B5EF4-FFF2-40B4-BE49-F238E27FC236}">
                      <a16:creationId xmlns:a16="http://schemas.microsoft.com/office/drawing/2014/main" id="{AD0C8D42-441B-8D1B-23FB-D31AF24B756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419922" y="3200174"/>
                  <a:ext cx="1145160" cy="1130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B6746ADD-1A5A-30EF-A9A3-188BB7D656EA}"/>
                </a:ext>
              </a:extLst>
            </p:cNvPr>
            <p:cNvGrpSpPr/>
            <p:nvPr/>
          </p:nvGrpSpPr>
          <p:grpSpPr>
            <a:xfrm>
              <a:off x="4829802" y="2533814"/>
              <a:ext cx="2633040" cy="101160"/>
              <a:chOff x="4829802" y="2533814"/>
              <a:chExt cx="2633040" cy="1011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23" name="Encre 22">
                    <a:extLst>
                      <a:ext uri="{FF2B5EF4-FFF2-40B4-BE49-F238E27FC236}">
                        <a16:creationId xmlns:a16="http://schemas.microsoft.com/office/drawing/2014/main" id="{BDD7823E-3DB9-AEA9-9846-2A15C14C74F7}"/>
                      </a:ext>
                    </a:extLst>
                  </p14:cNvPr>
                  <p14:cNvContentPartPr/>
                  <p14:nvPr/>
                </p14:nvContentPartPr>
                <p14:xfrm>
                  <a:off x="4829802" y="2544254"/>
                  <a:ext cx="2298240" cy="90720"/>
                </p14:xfrm>
              </p:contentPart>
            </mc:Choice>
            <mc:Fallback xmlns="">
              <p:pic>
                <p:nvPicPr>
                  <p:cNvPr id="23" name="Encre 22">
                    <a:extLst>
                      <a:ext uri="{FF2B5EF4-FFF2-40B4-BE49-F238E27FC236}">
                        <a16:creationId xmlns:a16="http://schemas.microsoft.com/office/drawing/2014/main" id="{BDD7823E-3DB9-AEA9-9846-2A15C14C74F7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4794162" y="2508614"/>
                    <a:ext cx="2369880" cy="162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24" name="Encre 23">
                    <a:extLst>
                      <a:ext uri="{FF2B5EF4-FFF2-40B4-BE49-F238E27FC236}">
                        <a16:creationId xmlns:a16="http://schemas.microsoft.com/office/drawing/2014/main" id="{2C62BAD4-CAC6-C168-0E48-AAEA8EE8CB8E}"/>
                      </a:ext>
                    </a:extLst>
                  </p14:cNvPr>
                  <p14:cNvContentPartPr/>
                  <p14:nvPr/>
                </p14:nvContentPartPr>
                <p14:xfrm>
                  <a:off x="7009962" y="2533814"/>
                  <a:ext cx="452880" cy="18000"/>
                </p14:xfrm>
              </p:contentPart>
            </mc:Choice>
            <mc:Fallback xmlns="">
              <p:pic>
                <p:nvPicPr>
                  <p:cNvPr id="24" name="Encre 23">
                    <a:extLst>
                      <a:ext uri="{FF2B5EF4-FFF2-40B4-BE49-F238E27FC236}">
                        <a16:creationId xmlns:a16="http://schemas.microsoft.com/office/drawing/2014/main" id="{2C62BAD4-CAC6-C168-0E48-AAEA8EE8CB8E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6974322" y="2497814"/>
                    <a:ext cx="524520" cy="8964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26" name="Encre 25">
                  <a:extLst>
                    <a:ext uri="{FF2B5EF4-FFF2-40B4-BE49-F238E27FC236}">
                      <a16:creationId xmlns:a16="http://schemas.microsoft.com/office/drawing/2014/main" id="{FE7FD9E1-4EE3-6115-B9C2-552B4BF5363F}"/>
                    </a:ext>
                  </a:extLst>
                </p14:cNvPr>
                <p14:cNvContentPartPr/>
                <p14:nvPr/>
              </p14:nvContentPartPr>
              <p14:xfrm>
                <a:off x="3026202" y="2530214"/>
                <a:ext cx="1266480" cy="41040"/>
              </p14:xfrm>
            </p:contentPart>
          </mc:Choice>
          <mc:Fallback xmlns="">
            <p:pic>
              <p:nvPicPr>
                <p:cNvPr id="26" name="Encre 25">
                  <a:extLst>
                    <a:ext uri="{FF2B5EF4-FFF2-40B4-BE49-F238E27FC236}">
                      <a16:creationId xmlns:a16="http://schemas.microsoft.com/office/drawing/2014/main" id="{FE7FD9E1-4EE3-6115-B9C2-552B4BF5363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990562" y="2494574"/>
                  <a:ext cx="13381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27" name="Encre 26">
                  <a:extLst>
                    <a:ext uri="{FF2B5EF4-FFF2-40B4-BE49-F238E27FC236}">
                      <a16:creationId xmlns:a16="http://schemas.microsoft.com/office/drawing/2014/main" id="{94615111-1224-51C0-3AC3-45CDF0C26ACE}"/>
                    </a:ext>
                  </a:extLst>
                </p14:cNvPr>
                <p14:cNvContentPartPr/>
                <p14:nvPr/>
              </p14:nvContentPartPr>
              <p14:xfrm>
                <a:off x="1710762" y="4034294"/>
                <a:ext cx="2036160" cy="40680"/>
              </p14:xfrm>
            </p:contentPart>
          </mc:Choice>
          <mc:Fallback xmlns="">
            <p:pic>
              <p:nvPicPr>
                <p:cNvPr id="27" name="Encre 26">
                  <a:extLst>
                    <a:ext uri="{FF2B5EF4-FFF2-40B4-BE49-F238E27FC236}">
                      <a16:creationId xmlns:a16="http://schemas.microsoft.com/office/drawing/2014/main" id="{94615111-1224-51C0-3AC3-45CDF0C26AC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674762" y="3998294"/>
                  <a:ext cx="21078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28" name="Encre 27">
                  <a:extLst>
                    <a:ext uri="{FF2B5EF4-FFF2-40B4-BE49-F238E27FC236}">
                      <a16:creationId xmlns:a16="http://schemas.microsoft.com/office/drawing/2014/main" id="{1723723F-26AF-2A49-C19F-242B7205519D}"/>
                    </a:ext>
                  </a:extLst>
                </p14:cNvPr>
                <p14:cNvContentPartPr/>
                <p14:nvPr/>
              </p14:nvContentPartPr>
              <p14:xfrm>
                <a:off x="6128322" y="3974894"/>
                <a:ext cx="1324440" cy="122400"/>
              </p14:xfrm>
            </p:contentPart>
          </mc:Choice>
          <mc:Fallback xmlns="">
            <p:pic>
              <p:nvPicPr>
                <p:cNvPr id="28" name="Encre 27">
                  <a:extLst>
                    <a:ext uri="{FF2B5EF4-FFF2-40B4-BE49-F238E27FC236}">
                      <a16:creationId xmlns:a16="http://schemas.microsoft.com/office/drawing/2014/main" id="{1723723F-26AF-2A49-C19F-242B7205519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092322" y="3939254"/>
                  <a:ext cx="1396080" cy="19404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0616492E-85A7-1596-B8F0-DEC8C2C454E9}"/>
              </a:ext>
            </a:extLst>
          </p:cNvPr>
          <p:cNvCxnSpPr>
            <a:cxnSpLocks/>
          </p:cNvCxnSpPr>
          <p:nvPr/>
        </p:nvCxnSpPr>
        <p:spPr>
          <a:xfrm>
            <a:off x="7555244" y="1461314"/>
            <a:ext cx="422092" cy="3042023"/>
          </a:xfrm>
          <a:prstGeom prst="straightConnector1">
            <a:avLst/>
          </a:prstGeom>
          <a:ln w="12700">
            <a:solidFill>
              <a:srgbClr val="00B6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 descr="Une image contenant texte, capture d’écran&#10;&#10;Description générée automatiquement">
            <a:extLst>
              <a:ext uri="{FF2B5EF4-FFF2-40B4-BE49-F238E27FC236}">
                <a16:creationId xmlns:a16="http://schemas.microsoft.com/office/drawing/2014/main" id="{F542E85C-76C2-F6BA-3D0A-DF607F58D2BC}"/>
              </a:ext>
            </a:extLst>
          </p:cNvPr>
          <p:cNvPicPr>
            <a:picLocks noChangeAspect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00" y="5004622"/>
            <a:ext cx="7772400" cy="1332666"/>
          </a:xfrm>
          <a:prstGeom prst="rect">
            <a:avLst/>
          </a:prstGeom>
          <a:ln w="25400">
            <a:solidFill>
              <a:srgbClr val="00B6ED"/>
            </a:solidFill>
          </a:ln>
        </p:spPr>
      </p:pic>
    </p:spTree>
    <p:extLst>
      <p:ext uri="{BB962C8B-B14F-4D97-AF65-F5344CB8AC3E}">
        <p14:creationId xmlns:p14="http://schemas.microsoft.com/office/powerpoint/2010/main" val="21831842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 28" descr="Une image contenant texte, capture d’écran, nombre, reçu&#10;&#10;Description générée automatiquement">
            <a:extLst>
              <a:ext uri="{FF2B5EF4-FFF2-40B4-BE49-F238E27FC236}">
                <a16:creationId xmlns:a16="http://schemas.microsoft.com/office/drawing/2014/main" id="{EC01CD3B-A0C3-8915-25AA-08B2E9FD61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87" y="2132856"/>
            <a:ext cx="6636113" cy="4093160"/>
          </a:xfrm>
          <a:prstGeom prst="rect">
            <a:avLst/>
          </a:prstGeom>
          <a:ln w="25400">
            <a:solidFill>
              <a:srgbClr val="00B6ED"/>
            </a:solidFill>
          </a:ln>
        </p:spPr>
      </p:pic>
      <p:sp>
        <p:nvSpPr>
          <p:cNvPr id="8" name="Espace réservé du numéro de diapositive 1">
            <a:extLst>
              <a:ext uri="{FF2B5EF4-FFF2-40B4-BE49-F238E27FC236}">
                <a16:creationId xmlns:a16="http://schemas.microsoft.com/office/drawing/2014/main" id="{CE458B0E-226E-5838-F2DC-80FD86F6A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39798" y="6492875"/>
            <a:ext cx="2311400" cy="365125"/>
          </a:xfrm>
          <a:noFill/>
        </p:spPr>
        <p:txBody>
          <a:bodyPr/>
          <a:lstStyle/>
          <a:p>
            <a:pPr algn="r"/>
            <a:fld id="{8F2E2700-39BE-455D-93EE-82BB179D4F20}" type="slidenum">
              <a:rPr lang="fr-FR" smtClean="0">
                <a:solidFill>
                  <a:schemeClr val="bg1">
                    <a:lumMod val="85000"/>
                  </a:schemeClr>
                </a:solidFill>
                <a:latin typeface="Brandon Grotesque Regular" panose="020B0503020203060202" pitchFamily="34" charset="77"/>
              </a:rPr>
              <a:pPr algn="r"/>
              <a:t>25</a:t>
            </a:fld>
            <a:endParaRPr lang="fr-FR" dirty="0">
              <a:solidFill>
                <a:schemeClr val="bg1">
                  <a:lumMod val="85000"/>
                </a:schemeClr>
              </a:solidFill>
              <a:latin typeface="Brandon Grotesque Regular" panose="020B0503020203060202" pitchFamily="34" charset="77"/>
            </a:endParaRPr>
          </a:p>
        </p:txBody>
      </p:sp>
      <p:pic>
        <p:nvPicPr>
          <p:cNvPr id="4" name="Image 3" descr="Une image contenant texte, capture d’écran&#10;&#10;Description générée automatiquement">
            <a:extLst>
              <a:ext uri="{FF2B5EF4-FFF2-40B4-BE49-F238E27FC236}">
                <a16:creationId xmlns:a16="http://schemas.microsoft.com/office/drawing/2014/main" id="{F542E85C-76C2-F6BA-3D0A-DF607F58D2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61" y="801487"/>
            <a:ext cx="5879528" cy="1008112"/>
          </a:xfrm>
          <a:prstGeom prst="rect">
            <a:avLst/>
          </a:prstGeom>
          <a:ln w="25400">
            <a:noFill/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6F6360AF-D903-A1B0-1C10-E5AE974ECC53}"/>
              </a:ext>
            </a:extLst>
          </p:cNvPr>
          <p:cNvSpPr txBox="1"/>
          <p:nvPr/>
        </p:nvSpPr>
        <p:spPr>
          <a:xfrm>
            <a:off x="7433417" y="4874907"/>
            <a:ext cx="21810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spc="-3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Remplir le formulaire puis cliquez sur </a:t>
            </a:r>
            <a:r>
              <a:rPr lang="fr-FR" sz="1400" spc="-30" dirty="0">
                <a:solidFill>
                  <a:srgbClr val="0042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«</a:t>
            </a:r>
            <a:r>
              <a:rPr lang="fr-FR" sz="1400" b="1" spc="-30" dirty="0">
                <a:solidFill>
                  <a:srgbClr val="00B6ED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 Valider </a:t>
            </a:r>
            <a:r>
              <a:rPr lang="fr-FR" sz="1400" spc="-30" dirty="0">
                <a:solidFill>
                  <a:srgbClr val="0042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»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775191C-D19C-298E-A034-F07549B11A29}"/>
              </a:ext>
            </a:extLst>
          </p:cNvPr>
          <p:cNvSpPr/>
          <p:nvPr/>
        </p:nvSpPr>
        <p:spPr>
          <a:xfrm>
            <a:off x="396604" y="1082735"/>
            <a:ext cx="5888485" cy="322272"/>
          </a:xfrm>
          <a:prstGeom prst="rect">
            <a:avLst/>
          </a:prstGeom>
          <a:noFill/>
          <a:ln w="50800">
            <a:solidFill>
              <a:srgbClr val="5AB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1666A89B-EFC5-B8C3-9415-C86CF618D853}"/>
              </a:ext>
            </a:extLst>
          </p:cNvPr>
          <p:cNvCxnSpPr>
            <a:cxnSpLocks/>
            <a:stCxn id="2" idx="2"/>
          </p:cNvCxnSpPr>
          <p:nvPr/>
        </p:nvCxnSpPr>
        <p:spPr>
          <a:xfrm flipH="1">
            <a:off x="6675934" y="5398127"/>
            <a:ext cx="1847996" cy="479145"/>
          </a:xfrm>
          <a:prstGeom prst="straightConnector1">
            <a:avLst/>
          </a:prstGeom>
          <a:ln w="12700">
            <a:solidFill>
              <a:srgbClr val="00B6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58223496-D821-0C42-7866-8182E441B322}"/>
              </a:ext>
            </a:extLst>
          </p:cNvPr>
          <p:cNvCxnSpPr>
            <a:cxnSpLocks/>
          </p:cNvCxnSpPr>
          <p:nvPr/>
        </p:nvCxnSpPr>
        <p:spPr>
          <a:xfrm flipH="1">
            <a:off x="4546782" y="3972376"/>
            <a:ext cx="3046179" cy="761890"/>
          </a:xfrm>
          <a:prstGeom prst="straightConnector1">
            <a:avLst/>
          </a:prstGeom>
          <a:ln w="12700">
            <a:solidFill>
              <a:srgbClr val="00B6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0928F4EC-7650-ED8C-1F85-32B041F13C32}"/>
              </a:ext>
            </a:extLst>
          </p:cNvPr>
          <p:cNvCxnSpPr>
            <a:cxnSpLocks/>
          </p:cNvCxnSpPr>
          <p:nvPr/>
        </p:nvCxnSpPr>
        <p:spPr>
          <a:xfrm flipH="1">
            <a:off x="4601289" y="3972376"/>
            <a:ext cx="2991672" cy="1066040"/>
          </a:xfrm>
          <a:prstGeom prst="straightConnector1">
            <a:avLst/>
          </a:prstGeom>
          <a:ln w="12700">
            <a:solidFill>
              <a:srgbClr val="00B6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>
            <a:extLst>
              <a:ext uri="{FF2B5EF4-FFF2-40B4-BE49-F238E27FC236}">
                <a16:creationId xmlns:a16="http://schemas.microsoft.com/office/drawing/2014/main" id="{5AA2D58F-6233-6B6C-1F7D-C899F63F4E57}"/>
              </a:ext>
            </a:extLst>
          </p:cNvPr>
          <p:cNvSpPr txBox="1"/>
          <p:nvPr/>
        </p:nvSpPr>
        <p:spPr>
          <a:xfrm>
            <a:off x="7043200" y="980728"/>
            <a:ext cx="23958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spc="-3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Pour ajouter un salarié</a:t>
            </a:r>
          </a:p>
          <a:p>
            <a:r>
              <a:rPr lang="fr-FR" sz="1400" spc="-3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 cliquez sur « </a:t>
            </a:r>
            <a:r>
              <a:rPr lang="fr-FR" sz="1400" b="1" spc="-30" dirty="0">
                <a:solidFill>
                  <a:srgbClr val="00B6ED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Ajout d’un salarié </a:t>
            </a:r>
            <a:r>
              <a:rPr lang="fr-FR" sz="1400" spc="-3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»</a:t>
            </a:r>
            <a:endParaRPr lang="fr-FR" sz="1400" b="1" spc="-30" dirty="0">
              <a:solidFill>
                <a:srgbClr val="5AB4EA"/>
              </a:solidFill>
              <a:latin typeface="Brandon Grotesque Regular" panose="020B0503020203060202" pitchFamily="34" charset="77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9528B918-7E2B-A7FB-C34F-BBF1E67B1654}"/>
              </a:ext>
            </a:extLst>
          </p:cNvPr>
          <p:cNvCxnSpPr>
            <a:cxnSpLocks/>
          </p:cNvCxnSpPr>
          <p:nvPr/>
        </p:nvCxnSpPr>
        <p:spPr>
          <a:xfrm flipH="1">
            <a:off x="4978676" y="1243871"/>
            <a:ext cx="1846532" cy="0"/>
          </a:xfrm>
          <a:prstGeom prst="straightConnector1">
            <a:avLst/>
          </a:prstGeom>
          <a:ln w="12700">
            <a:solidFill>
              <a:srgbClr val="00B6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E5A30745-5485-8D90-F252-31ECB534D4B1}"/>
              </a:ext>
            </a:extLst>
          </p:cNvPr>
          <p:cNvSpPr txBox="1"/>
          <p:nvPr/>
        </p:nvSpPr>
        <p:spPr>
          <a:xfrm>
            <a:off x="272480" y="228609"/>
            <a:ext cx="49520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DE4C47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2.4. </a:t>
            </a:r>
            <a:r>
              <a:rPr lang="fr-FR" sz="24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Ajouter des salariés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9DF31D32-3373-E425-7DEA-8AA3F4CFEEF7}"/>
              </a:ext>
            </a:extLst>
          </p:cNvPr>
          <p:cNvCxnSpPr>
            <a:cxnSpLocks/>
          </p:cNvCxnSpPr>
          <p:nvPr/>
        </p:nvCxnSpPr>
        <p:spPr>
          <a:xfrm flipH="1" flipV="1">
            <a:off x="3512840" y="2975444"/>
            <a:ext cx="4063187" cy="353465"/>
          </a:xfrm>
          <a:prstGeom prst="straightConnector1">
            <a:avLst/>
          </a:prstGeom>
          <a:ln w="12700">
            <a:solidFill>
              <a:srgbClr val="00B6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13C6589B-4E2E-AE36-6A16-11711A0C5F2A}"/>
              </a:ext>
            </a:extLst>
          </p:cNvPr>
          <p:cNvSpPr txBox="1"/>
          <p:nvPr/>
        </p:nvSpPr>
        <p:spPr>
          <a:xfrm>
            <a:off x="7455306" y="2975444"/>
            <a:ext cx="225022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sz="1400" spc="-30" dirty="0">
              <a:solidFill>
                <a:srgbClr val="00436B"/>
              </a:solidFill>
              <a:latin typeface="Brandon Grotesque Regular" panose="020B0503020203060202" pitchFamily="34" charset="77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spc="-3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Les champs avec un * </a:t>
            </a:r>
            <a:br>
              <a:rPr lang="fr-FR" sz="1400" spc="-3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</a:br>
            <a:r>
              <a:rPr lang="fr-FR" sz="1400" spc="-3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sont obligatoires</a:t>
            </a:r>
            <a:br>
              <a:rPr lang="fr-FR" sz="1400" spc="-3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</a:br>
            <a:endParaRPr lang="fr-FR" sz="1400" spc="-30" dirty="0">
              <a:solidFill>
                <a:srgbClr val="5AB4EA"/>
              </a:solidFill>
              <a:latin typeface="Brandon Grotesque Regular" panose="020B0503020203060202" pitchFamily="34" charset="77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spc="-3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Cases à cocher </a:t>
            </a:r>
            <a:endParaRPr lang="fr-FR" sz="1400" spc="-30" dirty="0">
              <a:solidFill>
                <a:srgbClr val="5AB4EA"/>
              </a:solidFill>
              <a:latin typeface="Brandon Grotesque Regular" panose="020B0503020203060202" pitchFamily="34" charset="77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spc="-30" dirty="0">
              <a:solidFill>
                <a:srgbClr val="00436B"/>
              </a:solidFill>
              <a:latin typeface="Brandon Grotesque Regular" panose="020B0503020203060202" pitchFamily="34" charset="77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1956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1">
            <a:extLst>
              <a:ext uri="{FF2B5EF4-FFF2-40B4-BE49-F238E27FC236}">
                <a16:creationId xmlns:a16="http://schemas.microsoft.com/office/drawing/2014/main" id="{CE458B0E-226E-5838-F2DC-80FD86F6A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39798" y="6492875"/>
            <a:ext cx="2311400" cy="365125"/>
          </a:xfrm>
          <a:noFill/>
        </p:spPr>
        <p:txBody>
          <a:bodyPr/>
          <a:lstStyle/>
          <a:p>
            <a:pPr algn="r"/>
            <a:fld id="{8F2E2700-39BE-455D-93EE-82BB179D4F20}" type="slidenum">
              <a:rPr lang="fr-FR" smtClean="0">
                <a:solidFill>
                  <a:schemeClr val="bg1">
                    <a:lumMod val="85000"/>
                  </a:schemeClr>
                </a:solidFill>
                <a:latin typeface="Brandon Grotesque Regular" panose="020B0503020203060202" pitchFamily="34" charset="77"/>
              </a:rPr>
              <a:pPr algn="r"/>
              <a:t>26</a:t>
            </a:fld>
            <a:endParaRPr lang="fr-FR" dirty="0">
              <a:solidFill>
                <a:schemeClr val="bg1">
                  <a:lumMod val="85000"/>
                </a:schemeClr>
              </a:solidFill>
              <a:latin typeface="Brandon Grotesque Regular" panose="020B0503020203060202" pitchFamily="34" charset="77"/>
            </a:endParaRPr>
          </a:p>
        </p:txBody>
      </p:sp>
      <p:pic>
        <p:nvPicPr>
          <p:cNvPr id="4" name="Image 3" descr="Une image contenant texte, capture d’écran&#10;&#10;Description générée automatiquement">
            <a:extLst>
              <a:ext uri="{FF2B5EF4-FFF2-40B4-BE49-F238E27FC236}">
                <a16:creationId xmlns:a16="http://schemas.microsoft.com/office/drawing/2014/main" id="{F542E85C-76C2-F6BA-3D0A-DF607F58D2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96" y="993771"/>
            <a:ext cx="5879528" cy="1008112"/>
          </a:xfrm>
          <a:prstGeom prst="rect">
            <a:avLst/>
          </a:prstGeom>
          <a:ln w="25400">
            <a:noFill/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6F6360AF-D903-A1B0-1C10-E5AE974ECC53}"/>
              </a:ext>
            </a:extLst>
          </p:cNvPr>
          <p:cNvSpPr txBox="1"/>
          <p:nvPr/>
        </p:nvSpPr>
        <p:spPr>
          <a:xfrm>
            <a:off x="7879943" y="5685425"/>
            <a:ext cx="17817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spc="-3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Pour valider l’action cliquez sur</a:t>
            </a:r>
            <a:r>
              <a:rPr lang="fr-FR" sz="1400" spc="-30" dirty="0">
                <a:solidFill>
                  <a:srgbClr val="0042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 </a:t>
            </a:r>
            <a:r>
              <a:rPr lang="fr-FR" sz="1400" b="1" spc="-30" dirty="0">
                <a:solidFill>
                  <a:srgbClr val="0042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« </a:t>
            </a:r>
            <a:r>
              <a:rPr lang="fr-FR" sz="1400" b="1" spc="-30" dirty="0">
                <a:solidFill>
                  <a:srgbClr val="00B6ED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Importer </a:t>
            </a:r>
            <a:r>
              <a:rPr lang="fr-FR" sz="1400" b="1" spc="-30" dirty="0">
                <a:solidFill>
                  <a:srgbClr val="0042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»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775191C-D19C-298E-A034-F07549B11A29}"/>
              </a:ext>
            </a:extLst>
          </p:cNvPr>
          <p:cNvSpPr/>
          <p:nvPr/>
        </p:nvSpPr>
        <p:spPr>
          <a:xfrm>
            <a:off x="410839" y="1617104"/>
            <a:ext cx="5888485" cy="322272"/>
          </a:xfrm>
          <a:prstGeom prst="rect">
            <a:avLst/>
          </a:prstGeom>
          <a:noFill/>
          <a:ln w="50800">
            <a:solidFill>
              <a:srgbClr val="5AB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5AA2D58F-6233-6B6C-1F7D-C899F63F4E57}"/>
              </a:ext>
            </a:extLst>
          </p:cNvPr>
          <p:cNvSpPr txBox="1"/>
          <p:nvPr/>
        </p:nvSpPr>
        <p:spPr>
          <a:xfrm>
            <a:off x="6466800" y="1137540"/>
            <a:ext cx="33843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spc="-3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Pour ajouter plusieurs salariés à la fois </a:t>
            </a:r>
          </a:p>
          <a:p>
            <a:r>
              <a:rPr lang="fr-FR" sz="1400" spc="-3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 cliquez sur « </a:t>
            </a:r>
            <a:r>
              <a:rPr lang="fr-FR" sz="1400" b="1" spc="-30" dirty="0">
                <a:solidFill>
                  <a:srgbClr val="00B6ED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Ajout de plusieurs salariés </a:t>
            </a:r>
            <a:r>
              <a:rPr lang="fr-FR" sz="1400" spc="-3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»</a:t>
            </a:r>
            <a:endParaRPr lang="fr-FR" sz="1400" b="1" spc="-30" dirty="0">
              <a:solidFill>
                <a:srgbClr val="5AB4EA"/>
              </a:solidFill>
              <a:latin typeface="Brandon Grotesque Regular" panose="020B0503020203060202" pitchFamily="34" charset="77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9528B918-7E2B-A7FB-C34F-BBF1E67B1654}"/>
              </a:ext>
            </a:extLst>
          </p:cNvPr>
          <p:cNvCxnSpPr>
            <a:cxnSpLocks/>
          </p:cNvCxnSpPr>
          <p:nvPr/>
        </p:nvCxnSpPr>
        <p:spPr>
          <a:xfrm flipH="1">
            <a:off x="5543534" y="1675888"/>
            <a:ext cx="1799965" cy="109755"/>
          </a:xfrm>
          <a:prstGeom prst="straightConnector1">
            <a:avLst/>
          </a:prstGeom>
          <a:ln w="12700">
            <a:solidFill>
              <a:srgbClr val="5AB4E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 descr="Une image contenant texte, capture d’écran&#10;&#10;Description générée automatiquement">
            <a:extLst>
              <a:ext uri="{FF2B5EF4-FFF2-40B4-BE49-F238E27FC236}">
                <a16:creationId xmlns:a16="http://schemas.microsoft.com/office/drawing/2014/main" id="{03A5E881-7038-3D45-1201-7B2DB6E4AF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31" y="2745241"/>
            <a:ext cx="7120142" cy="2998816"/>
          </a:xfrm>
          <a:prstGeom prst="rect">
            <a:avLst/>
          </a:prstGeom>
          <a:ln w="25400">
            <a:solidFill>
              <a:srgbClr val="00B6ED"/>
            </a:solidFill>
          </a:ln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1666A89B-EFC5-B8C3-9415-C86CF618D853}"/>
              </a:ext>
            </a:extLst>
          </p:cNvPr>
          <p:cNvCxnSpPr>
            <a:cxnSpLocks/>
          </p:cNvCxnSpPr>
          <p:nvPr/>
        </p:nvCxnSpPr>
        <p:spPr>
          <a:xfrm flipH="1" flipV="1">
            <a:off x="6972536" y="5744057"/>
            <a:ext cx="907407" cy="202978"/>
          </a:xfrm>
          <a:prstGeom prst="straightConnector1">
            <a:avLst/>
          </a:prstGeom>
          <a:ln w="12700">
            <a:solidFill>
              <a:srgbClr val="5AB4E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FF64ACDB-44ED-5984-BCE9-F6BF799544CB}"/>
              </a:ext>
            </a:extLst>
          </p:cNvPr>
          <p:cNvSpPr txBox="1"/>
          <p:nvPr/>
        </p:nvSpPr>
        <p:spPr>
          <a:xfrm>
            <a:off x="7764624" y="2994127"/>
            <a:ext cx="178175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spc="-3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Pour ajouter plusieurs salariés il vous faudra importer un fichier avec la liste des salariés à ajouter. </a:t>
            </a:r>
          </a:p>
          <a:p>
            <a:r>
              <a:rPr lang="fr-FR" sz="1400" spc="-30" dirty="0">
                <a:solidFill>
                  <a:srgbClr val="00B6ED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Pour cela vous pouvez télécharger notre modèle puis le remplir avec vos informations avant de l’importer.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613A8429-B49C-A907-9952-E57FCF4F2E2E}"/>
              </a:ext>
            </a:extLst>
          </p:cNvPr>
          <p:cNvCxnSpPr>
            <a:cxnSpLocks/>
          </p:cNvCxnSpPr>
          <p:nvPr/>
        </p:nvCxnSpPr>
        <p:spPr>
          <a:xfrm flipH="1" flipV="1">
            <a:off x="3787153" y="3914533"/>
            <a:ext cx="3977471" cy="591762"/>
          </a:xfrm>
          <a:prstGeom prst="straightConnector1">
            <a:avLst/>
          </a:prstGeom>
          <a:ln w="12700">
            <a:solidFill>
              <a:srgbClr val="5AB4E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5F59E8B8-B6BB-270E-4398-64992FDB561A}"/>
              </a:ext>
            </a:extLst>
          </p:cNvPr>
          <p:cNvCxnSpPr>
            <a:cxnSpLocks/>
          </p:cNvCxnSpPr>
          <p:nvPr/>
        </p:nvCxnSpPr>
        <p:spPr>
          <a:xfrm flipH="1" flipV="1">
            <a:off x="1787960" y="3567938"/>
            <a:ext cx="6019195" cy="140915"/>
          </a:xfrm>
          <a:prstGeom prst="straightConnector1">
            <a:avLst/>
          </a:prstGeom>
          <a:ln w="12700">
            <a:solidFill>
              <a:srgbClr val="5AB4E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298EC6A4-A230-066F-30F5-DD2ED170E1D0}"/>
              </a:ext>
            </a:extLst>
          </p:cNvPr>
          <p:cNvSpPr txBox="1"/>
          <p:nvPr/>
        </p:nvSpPr>
        <p:spPr>
          <a:xfrm>
            <a:off x="307911" y="260350"/>
            <a:ext cx="49520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DE4C47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2.4. </a:t>
            </a:r>
            <a:r>
              <a:rPr lang="fr-FR" sz="24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Ajouter des salariés</a:t>
            </a:r>
          </a:p>
        </p:txBody>
      </p:sp>
    </p:spTree>
    <p:extLst>
      <p:ext uri="{BB962C8B-B14F-4D97-AF65-F5344CB8AC3E}">
        <p14:creationId xmlns:p14="http://schemas.microsoft.com/office/powerpoint/2010/main" val="11642084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59B6397E-1D5E-CB65-EA29-09C03D8E9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274637"/>
            <a:ext cx="4457700" cy="511875"/>
          </a:xfrm>
        </p:spPr>
        <p:txBody>
          <a:bodyPr>
            <a:normAutofit/>
          </a:bodyPr>
          <a:lstStyle/>
          <a:p>
            <a:pPr algn="l"/>
            <a:r>
              <a:rPr lang="fr-FR" sz="2400" b="1" dirty="0">
                <a:solidFill>
                  <a:srgbClr val="DE4C47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2.5. </a:t>
            </a:r>
            <a:r>
              <a:rPr lang="fr-FR" sz="24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Rubrique | Mes cotisations</a:t>
            </a:r>
            <a:endParaRPr lang="fr-FR" sz="2400" dirty="0"/>
          </a:p>
        </p:txBody>
      </p:sp>
      <p:sp>
        <p:nvSpPr>
          <p:cNvPr id="8" name="Espace réservé du numéro de diapositive 1">
            <a:extLst>
              <a:ext uri="{FF2B5EF4-FFF2-40B4-BE49-F238E27FC236}">
                <a16:creationId xmlns:a16="http://schemas.microsoft.com/office/drawing/2014/main" id="{CE458B0E-226E-5838-F2DC-80FD86F6A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r"/>
            <a:fld id="{8F2E2700-39BE-455D-93EE-82BB179D4F20}" type="slidenum">
              <a:rPr lang="fr-FR" smtClean="0">
                <a:solidFill>
                  <a:schemeClr val="bg1">
                    <a:lumMod val="85000"/>
                  </a:schemeClr>
                </a:solidFill>
                <a:latin typeface="Brandon Grotesque Regular" panose="020B0503020203060202" pitchFamily="34" charset="77"/>
              </a:rPr>
              <a:pPr algn="r"/>
              <a:t>27</a:t>
            </a:fld>
            <a:endParaRPr lang="fr-FR" dirty="0">
              <a:solidFill>
                <a:schemeClr val="bg1">
                  <a:lumMod val="85000"/>
                </a:schemeClr>
              </a:solidFill>
              <a:latin typeface="Brandon Grotesque Regular" panose="020B0503020203060202" pitchFamily="34" charset="77"/>
            </a:endParaRPr>
          </a:p>
        </p:txBody>
      </p:sp>
      <p:pic>
        <p:nvPicPr>
          <p:cNvPr id="2" name="Image 1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96D51E6C-B703-0CA7-088E-4D8A79AECF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" t="3712" r="40581" b="2460"/>
          <a:stretch/>
        </p:blipFill>
        <p:spPr>
          <a:xfrm>
            <a:off x="344488" y="1122499"/>
            <a:ext cx="2304256" cy="2189450"/>
          </a:xfrm>
          <a:prstGeom prst="rect">
            <a:avLst/>
          </a:prstGeom>
          <a:ln w="31750"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6A39DAF-279E-1D6D-71C0-6D6631D5A998}"/>
              </a:ext>
            </a:extLst>
          </p:cNvPr>
          <p:cNvSpPr/>
          <p:nvPr/>
        </p:nvSpPr>
        <p:spPr>
          <a:xfrm>
            <a:off x="398552" y="2532024"/>
            <a:ext cx="1080120" cy="288032"/>
          </a:xfrm>
          <a:prstGeom prst="rect">
            <a:avLst/>
          </a:prstGeom>
          <a:noFill/>
          <a:ln w="50800">
            <a:solidFill>
              <a:srgbClr val="00B6E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B64DC4E-EAB4-38C6-B688-0188DBAD37D1}"/>
              </a:ext>
            </a:extLst>
          </p:cNvPr>
          <p:cNvSpPr txBox="1"/>
          <p:nvPr/>
        </p:nvSpPr>
        <p:spPr>
          <a:xfrm>
            <a:off x="3296816" y="1839526"/>
            <a:ext cx="626469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spc="-3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Dans la rubrique « mes cotisations» vous pouvez :</a:t>
            </a:r>
          </a:p>
          <a:p>
            <a:endParaRPr lang="fr-FR" sz="1400" dirty="0">
              <a:latin typeface="Brandon Grotesque Regular" panose="020B0503020203060202" pitchFamily="34" charset="7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426B"/>
                </a:solidFill>
                <a:latin typeface="Brandon Grotesque Regular" panose="020B0503020203060202" pitchFamily="34" charset="77"/>
              </a:rPr>
              <a:t>Accéder au site Net-Entreprise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400" dirty="0">
              <a:solidFill>
                <a:srgbClr val="00426B"/>
              </a:solidFill>
              <a:latin typeface="Brandon Grotesque Regular" panose="020B0503020203060202" pitchFamily="34" charset="7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426B"/>
                </a:solidFill>
                <a:latin typeface="Brandon Grotesque Regular" panose="020B0503020203060202" pitchFamily="34" charset="77"/>
              </a:rPr>
              <a:t>Consulter et télécharger le RIB MBTP</a:t>
            </a:r>
          </a:p>
          <a:p>
            <a:endParaRPr lang="fr-FR" sz="1400" dirty="0">
              <a:solidFill>
                <a:srgbClr val="00426B"/>
              </a:solidFill>
              <a:latin typeface="Brandon Grotesque Regular" panose="020B0503020203060202" pitchFamily="34" charset="77"/>
            </a:endParaRPr>
          </a:p>
        </p:txBody>
      </p:sp>
      <p:pic>
        <p:nvPicPr>
          <p:cNvPr id="6" name="Image 5" descr="Une image contenant texte, capture d’écran&#10;&#10;Description générée automatiquement">
            <a:extLst>
              <a:ext uri="{FF2B5EF4-FFF2-40B4-BE49-F238E27FC236}">
                <a16:creationId xmlns:a16="http://schemas.microsoft.com/office/drawing/2014/main" id="{EB423E29-AF0D-85DE-E49A-6594BDFC15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39" y="4004505"/>
            <a:ext cx="9533383" cy="2004829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6AB0AA6-3FD9-1FF1-93F7-5FC6E06DD029}"/>
              </a:ext>
            </a:extLst>
          </p:cNvPr>
          <p:cNvSpPr/>
          <p:nvPr/>
        </p:nvSpPr>
        <p:spPr>
          <a:xfrm>
            <a:off x="3481994" y="4977512"/>
            <a:ext cx="3055182" cy="323695"/>
          </a:xfrm>
          <a:prstGeom prst="rect">
            <a:avLst/>
          </a:prstGeom>
          <a:noFill/>
          <a:ln w="50800">
            <a:solidFill>
              <a:srgbClr val="00B6E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DCE63CE-6E65-936E-FC90-9EF68F8C2766}"/>
              </a:ext>
            </a:extLst>
          </p:cNvPr>
          <p:cNvSpPr/>
          <p:nvPr/>
        </p:nvSpPr>
        <p:spPr>
          <a:xfrm>
            <a:off x="3481994" y="5349652"/>
            <a:ext cx="3055182" cy="323695"/>
          </a:xfrm>
          <a:prstGeom prst="rect">
            <a:avLst/>
          </a:prstGeom>
          <a:noFill/>
          <a:ln w="50800">
            <a:solidFill>
              <a:srgbClr val="00B6E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92557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A0D913B1-26A0-87D4-4B07-7DE64A662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88" y="219608"/>
            <a:ext cx="4464496" cy="689111"/>
          </a:xfrm>
        </p:spPr>
        <p:txBody>
          <a:bodyPr>
            <a:normAutofit/>
          </a:bodyPr>
          <a:lstStyle/>
          <a:p>
            <a:pPr algn="l"/>
            <a:r>
              <a:rPr lang="fr-FR" sz="2400" b="1" dirty="0">
                <a:solidFill>
                  <a:srgbClr val="DE4C47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2.6. </a:t>
            </a:r>
            <a:r>
              <a:rPr lang="fr-FR" sz="24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Rubrique | Documents utiles</a:t>
            </a:r>
            <a:endParaRPr lang="fr-FR" sz="2400" dirty="0"/>
          </a:p>
        </p:txBody>
      </p:sp>
      <p:sp>
        <p:nvSpPr>
          <p:cNvPr id="8" name="Espace réservé du numéro de diapositive 1">
            <a:extLst>
              <a:ext uri="{FF2B5EF4-FFF2-40B4-BE49-F238E27FC236}">
                <a16:creationId xmlns:a16="http://schemas.microsoft.com/office/drawing/2014/main" id="{CE458B0E-226E-5838-F2DC-80FD86F6A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r"/>
            <a:fld id="{8F2E2700-39BE-455D-93EE-82BB179D4F20}" type="slidenum">
              <a:rPr lang="fr-FR" smtClean="0">
                <a:solidFill>
                  <a:schemeClr val="bg1">
                    <a:lumMod val="85000"/>
                  </a:schemeClr>
                </a:solidFill>
                <a:latin typeface="Brandon Grotesque Regular" panose="020B0503020203060202" pitchFamily="34" charset="77"/>
              </a:rPr>
              <a:pPr algn="r"/>
              <a:t>28</a:t>
            </a:fld>
            <a:endParaRPr lang="fr-FR" dirty="0">
              <a:solidFill>
                <a:schemeClr val="bg1">
                  <a:lumMod val="85000"/>
                </a:schemeClr>
              </a:solidFill>
              <a:latin typeface="Brandon Grotesque Regular" panose="020B0503020203060202" pitchFamily="34" charset="77"/>
            </a:endParaRPr>
          </a:p>
        </p:txBody>
      </p:sp>
      <p:pic>
        <p:nvPicPr>
          <p:cNvPr id="2" name="Image 1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96D51E6C-B703-0CA7-088E-4D8A79AECF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" t="3712" r="40581" b="2460"/>
          <a:stretch/>
        </p:blipFill>
        <p:spPr>
          <a:xfrm>
            <a:off x="344488" y="1122499"/>
            <a:ext cx="2304256" cy="2189450"/>
          </a:xfrm>
          <a:prstGeom prst="rect">
            <a:avLst/>
          </a:prstGeom>
          <a:ln w="31750"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6A39DAF-279E-1D6D-71C0-6D6631D5A998}"/>
              </a:ext>
            </a:extLst>
          </p:cNvPr>
          <p:cNvSpPr/>
          <p:nvPr/>
        </p:nvSpPr>
        <p:spPr>
          <a:xfrm>
            <a:off x="416496" y="2852936"/>
            <a:ext cx="1080120" cy="288032"/>
          </a:xfrm>
          <a:prstGeom prst="rect">
            <a:avLst/>
          </a:prstGeom>
          <a:noFill/>
          <a:ln w="50800">
            <a:solidFill>
              <a:srgbClr val="00B6E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B64DC4E-EAB4-38C6-B688-0188DBAD37D1}"/>
              </a:ext>
            </a:extLst>
          </p:cNvPr>
          <p:cNvSpPr txBox="1"/>
          <p:nvPr/>
        </p:nvSpPr>
        <p:spPr>
          <a:xfrm>
            <a:off x="3146004" y="2232044"/>
            <a:ext cx="626469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Dans la rubrique « </a:t>
            </a:r>
            <a:r>
              <a:rPr lang="fr-FR" sz="1400" b="1" dirty="0">
                <a:solidFill>
                  <a:srgbClr val="00B6ED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Documents utiles </a:t>
            </a:r>
            <a:r>
              <a:rPr lang="fr-FR" sz="14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» vous pouvez </a:t>
            </a:r>
            <a:r>
              <a:rPr lang="fr-FR" sz="1400" dirty="0">
                <a:solidFill>
                  <a:srgbClr val="0042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c</a:t>
            </a:r>
            <a:r>
              <a:rPr lang="fr-FR" sz="1400" dirty="0">
                <a:solidFill>
                  <a:srgbClr val="00426B"/>
                </a:solidFill>
                <a:latin typeface="Brandon Grotesque Regular" panose="020B0503020203060202" pitchFamily="34" charset="77"/>
              </a:rPr>
              <a:t>onsulter et télécharger l’ensemble de vos documents, pour cela il vous suffit de cliquer sur les liens </a:t>
            </a:r>
            <a:r>
              <a:rPr lang="fr-FR" sz="1400" dirty="0">
                <a:solidFill>
                  <a:srgbClr val="00426B"/>
                </a:solidFill>
                <a:effectLst/>
                <a:latin typeface="Brandon Grotesque Regular" panose="020B0503020203060202" pitchFamily="34" charset="77"/>
              </a:rPr>
              <a:t>, dans bibliothèque de documents.</a:t>
            </a:r>
            <a:endParaRPr lang="fr-FR" sz="1400" dirty="0">
              <a:solidFill>
                <a:srgbClr val="00426B"/>
              </a:solidFill>
              <a:latin typeface="Brandon Grotesque Regular" panose="020B0503020203060202" pitchFamily="34" charset="77"/>
            </a:endParaRPr>
          </a:p>
        </p:txBody>
      </p:sp>
      <p:pic>
        <p:nvPicPr>
          <p:cNvPr id="5" name="Image 4" descr="Une image contenant texte, capture d’écran&#10;&#10;Description générée automatiquement">
            <a:extLst>
              <a:ext uri="{FF2B5EF4-FFF2-40B4-BE49-F238E27FC236}">
                <a16:creationId xmlns:a16="http://schemas.microsoft.com/office/drawing/2014/main" id="{840BA204-BF94-104C-A623-A27465E695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0" y="3897798"/>
            <a:ext cx="8961738" cy="205148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6AB0AA6-3FD9-1FF1-93F7-5FC6E06DD029}"/>
              </a:ext>
            </a:extLst>
          </p:cNvPr>
          <p:cNvSpPr/>
          <p:nvPr/>
        </p:nvSpPr>
        <p:spPr>
          <a:xfrm>
            <a:off x="656264" y="4146778"/>
            <a:ext cx="2640552" cy="1658485"/>
          </a:xfrm>
          <a:prstGeom prst="rect">
            <a:avLst/>
          </a:prstGeom>
          <a:noFill/>
          <a:ln w="50800">
            <a:solidFill>
              <a:srgbClr val="00B6E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13711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42F7EBA-E7E5-C633-8D9B-50FF410CD6F9}"/>
              </a:ext>
            </a:extLst>
          </p:cNvPr>
          <p:cNvSpPr/>
          <p:nvPr/>
        </p:nvSpPr>
        <p:spPr>
          <a:xfrm>
            <a:off x="-30635" y="-171400"/>
            <a:ext cx="9993560" cy="7200800"/>
          </a:xfrm>
          <a:prstGeom prst="rect">
            <a:avLst/>
          </a:prstGeom>
          <a:solidFill>
            <a:srgbClr val="CFEB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Hexagone 2">
            <a:extLst>
              <a:ext uri="{FF2B5EF4-FFF2-40B4-BE49-F238E27FC236}">
                <a16:creationId xmlns:a16="http://schemas.microsoft.com/office/drawing/2014/main" id="{E413F924-9E78-A3BF-9EE4-003EAC7024C3}"/>
              </a:ext>
            </a:extLst>
          </p:cNvPr>
          <p:cNvSpPr/>
          <p:nvPr/>
        </p:nvSpPr>
        <p:spPr>
          <a:xfrm rot="5400000">
            <a:off x="4025542" y="1836179"/>
            <a:ext cx="1962879" cy="1692138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CB8C624-2946-AFEC-4E3E-3EC190D88092}"/>
              </a:ext>
            </a:extLst>
          </p:cNvPr>
          <p:cNvSpPr txBox="1"/>
          <p:nvPr/>
        </p:nvSpPr>
        <p:spPr>
          <a:xfrm>
            <a:off x="4675799" y="2193090"/>
            <a:ext cx="6623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b="1" dirty="0">
                <a:solidFill>
                  <a:srgbClr val="DE4C47"/>
                </a:solidFill>
                <a:latin typeface="Brandon Grotesque Bold" panose="020B0503020203060202" pitchFamily="34" charset="77"/>
              </a:rPr>
              <a:t>3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7637B68-57B5-1CDA-47B3-2E17BDBDF3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930" y="3909249"/>
            <a:ext cx="8420100" cy="1470025"/>
          </a:xfrm>
        </p:spPr>
        <p:txBody>
          <a:bodyPr>
            <a:normAutofit/>
          </a:bodyPr>
          <a:lstStyle/>
          <a:p>
            <a:r>
              <a:rPr lang="fr-FR" altLang="fr-FR" sz="6000" b="1" dirty="0">
                <a:solidFill>
                  <a:srgbClr val="DE4C47"/>
                </a:solidFill>
                <a:latin typeface="Brandon Grotesque Bold" panose="020B0503020203060202" pitchFamily="34" charset="77"/>
              </a:rPr>
              <a:t>Mes démarches</a:t>
            </a:r>
            <a:endParaRPr lang="fr-FR" sz="6000" dirty="0">
              <a:solidFill>
                <a:srgbClr val="DE4C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604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42F7EBA-E7E5-C633-8D9B-50FF410CD6F9}"/>
              </a:ext>
            </a:extLst>
          </p:cNvPr>
          <p:cNvSpPr/>
          <p:nvPr/>
        </p:nvSpPr>
        <p:spPr>
          <a:xfrm>
            <a:off x="-30635" y="-171400"/>
            <a:ext cx="9993560" cy="7200800"/>
          </a:xfrm>
          <a:prstGeom prst="rect">
            <a:avLst/>
          </a:prstGeom>
          <a:solidFill>
            <a:srgbClr val="CFEB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Hexagone 2">
            <a:extLst>
              <a:ext uri="{FF2B5EF4-FFF2-40B4-BE49-F238E27FC236}">
                <a16:creationId xmlns:a16="http://schemas.microsoft.com/office/drawing/2014/main" id="{E413F924-9E78-A3BF-9EE4-003EAC7024C3}"/>
              </a:ext>
            </a:extLst>
          </p:cNvPr>
          <p:cNvSpPr/>
          <p:nvPr/>
        </p:nvSpPr>
        <p:spPr>
          <a:xfrm rot="5400000">
            <a:off x="4025542" y="1836179"/>
            <a:ext cx="1962879" cy="1692138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CB8C624-2946-AFEC-4E3E-3EC190D88092}"/>
              </a:ext>
            </a:extLst>
          </p:cNvPr>
          <p:cNvSpPr txBox="1"/>
          <p:nvPr/>
        </p:nvSpPr>
        <p:spPr>
          <a:xfrm>
            <a:off x="4749537" y="2132856"/>
            <a:ext cx="5148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b="1" dirty="0">
                <a:solidFill>
                  <a:srgbClr val="DE4C47"/>
                </a:solidFill>
                <a:latin typeface="Brandon Grotesque Bold" panose="020B0503020203060202" pitchFamily="34" charset="77"/>
              </a:rPr>
              <a:t>1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7637B68-57B5-1CDA-47B3-2E17BDBDF3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930" y="3909249"/>
            <a:ext cx="8420100" cy="1470025"/>
          </a:xfrm>
        </p:spPr>
        <p:txBody>
          <a:bodyPr>
            <a:normAutofit/>
          </a:bodyPr>
          <a:lstStyle/>
          <a:p>
            <a:r>
              <a:rPr lang="fr-FR" altLang="fr-FR" sz="6000" b="1" dirty="0">
                <a:solidFill>
                  <a:srgbClr val="DE4C47"/>
                </a:solidFill>
                <a:latin typeface="Brandon Grotesque Bold" panose="020B0503020203060202" pitchFamily="34" charset="77"/>
              </a:rPr>
              <a:t>Accueil</a:t>
            </a:r>
            <a:endParaRPr lang="fr-FR" sz="6000" dirty="0">
              <a:solidFill>
                <a:srgbClr val="DE4C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0446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20E8C127-4C35-9AC3-783E-7DD788070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274638"/>
            <a:ext cx="3089548" cy="522544"/>
          </a:xfrm>
        </p:spPr>
        <p:txBody>
          <a:bodyPr>
            <a:normAutofit/>
          </a:bodyPr>
          <a:lstStyle/>
          <a:p>
            <a:pPr algn="l"/>
            <a:r>
              <a:rPr lang="fr-FR" sz="2400" b="1" dirty="0">
                <a:solidFill>
                  <a:srgbClr val="DE4C47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3.1. </a:t>
            </a:r>
            <a:r>
              <a:rPr lang="fr-FR" sz="24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Mes démarches</a:t>
            </a:r>
            <a:endParaRPr lang="fr-FR" sz="2400" dirty="0"/>
          </a:p>
        </p:txBody>
      </p:sp>
      <p:sp>
        <p:nvSpPr>
          <p:cNvPr id="9" name="Espace réservé du numéro de diapositive 1">
            <a:extLst>
              <a:ext uri="{FF2B5EF4-FFF2-40B4-BE49-F238E27FC236}">
                <a16:creationId xmlns:a16="http://schemas.microsoft.com/office/drawing/2014/main" id="{D55431A7-44E8-6EDF-CC7A-DAF68F31C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r"/>
            <a:fld id="{8F2E2700-39BE-455D-93EE-82BB179D4F20}" type="slidenum">
              <a:rPr lang="fr-FR" smtClean="0">
                <a:solidFill>
                  <a:schemeClr val="bg1">
                    <a:lumMod val="85000"/>
                  </a:schemeClr>
                </a:solidFill>
                <a:latin typeface="Brandon Grotesque Regular" panose="020B0503020203060202" pitchFamily="34" charset="77"/>
              </a:rPr>
              <a:pPr algn="r"/>
              <a:t>30</a:t>
            </a:fld>
            <a:endParaRPr lang="fr-FR" dirty="0">
              <a:solidFill>
                <a:schemeClr val="bg1">
                  <a:lumMod val="85000"/>
                </a:schemeClr>
              </a:solidFill>
              <a:latin typeface="Brandon Grotesque Regular" panose="020B0503020203060202" pitchFamily="34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A02166-0767-05F0-B857-A9E09115666C}"/>
              </a:ext>
            </a:extLst>
          </p:cNvPr>
          <p:cNvSpPr/>
          <p:nvPr/>
        </p:nvSpPr>
        <p:spPr>
          <a:xfrm>
            <a:off x="4490041" y="2060057"/>
            <a:ext cx="593854" cy="498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Image 2" descr="Une image contenant texte, capture d’écran, Police, logo&#10;&#10;Description générée automatiquement">
            <a:extLst>
              <a:ext uri="{FF2B5EF4-FFF2-40B4-BE49-F238E27FC236}">
                <a16:creationId xmlns:a16="http://schemas.microsoft.com/office/drawing/2014/main" id="{BA9C13BC-E916-7BDC-011E-2EF19FFD4A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007" y="3212976"/>
            <a:ext cx="3925269" cy="1677240"/>
          </a:xfrm>
          <a:prstGeom prst="rect">
            <a:avLst/>
          </a:prstGeom>
          <a:ln w="25400">
            <a:solidFill>
              <a:srgbClr val="00B6ED"/>
            </a:solidFill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A5EE5546-0FDE-CC69-54A4-7D99AD75D64F}"/>
              </a:ext>
            </a:extLst>
          </p:cNvPr>
          <p:cNvSpPr txBox="1"/>
          <p:nvPr/>
        </p:nvSpPr>
        <p:spPr>
          <a:xfrm>
            <a:off x="-148080" y="2204864"/>
            <a:ext cx="95587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rgbClr val="0042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Sur la page d’accueil retrouvez l’onglet </a:t>
            </a:r>
            <a:r>
              <a:rPr lang="fr-FR" sz="1400" dirty="0">
                <a:solidFill>
                  <a:srgbClr val="00B6ED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« Mes démarches » </a:t>
            </a:r>
            <a:r>
              <a:rPr lang="fr-FR" sz="1400" dirty="0">
                <a:solidFill>
                  <a:srgbClr val="0042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ou dans le bloc de raccourcis</a:t>
            </a:r>
            <a:endParaRPr lang="fr-FR" sz="1400" dirty="0">
              <a:solidFill>
                <a:srgbClr val="5AB4EA"/>
              </a:solidFill>
              <a:latin typeface="Brandon Grotesque Regular" panose="020B0503020203060202" pitchFamily="34" charset="77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EB40A24-BF13-728D-7CF5-DB50C5B527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654" t="13731" r="51454" b="48806"/>
          <a:stretch/>
        </p:blipFill>
        <p:spPr>
          <a:xfrm>
            <a:off x="1314199" y="2761888"/>
            <a:ext cx="3456384" cy="208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492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64DC0074-BF4C-3B21-618C-76FCFD496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274638"/>
            <a:ext cx="5206063" cy="587225"/>
          </a:xfrm>
        </p:spPr>
        <p:txBody>
          <a:bodyPr>
            <a:normAutofit/>
          </a:bodyPr>
          <a:lstStyle/>
          <a:p>
            <a:pPr algn="l"/>
            <a:r>
              <a:rPr lang="fr-FR" sz="2400" b="1" dirty="0">
                <a:solidFill>
                  <a:srgbClr val="DE4C47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3.2. </a:t>
            </a:r>
            <a:r>
              <a:rPr lang="fr-FR" sz="2400" dirty="0">
                <a:solidFill>
                  <a:srgbClr val="0042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Rubrique | Suivre mes demandes </a:t>
            </a:r>
            <a:endParaRPr lang="fr-FR" sz="2400" dirty="0">
              <a:solidFill>
                <a:srgbClr val="00426B"/>
              </a:solidFill>
            </a:endParaRPr>
          </a:p>
        </p:txBody>
      </p:sp>
      <p:sp>
        <p:nvSpPr>
          <p:cNvPr id="9" name="Espace réservé du numéro de diapositive 1">
            <a:extLst>
              <a:ext uri="{FF2B5EF4-FFF2-40B4-BE49-F238E27FC236}">
                <a16:creationId xmlns:a16="http://schemas.microsoft.com/office/drawing/2014/main" id="{D55431A7-44E8-6EDF-CC7A-DAF68F31C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r"/>
            <a:fld id="{8F2E2700-39BE-455D-93EE-82BB179D4F20}" type="slidenum">
              <a:rPr lang="fr-FR" smtClean="0">
                <a:solidFill>
                  <a:schemeClr val="bg1">
                    <a:lumMod val="85000"/>
                  </a:schemeClr>
                </a:solidFill>
                <a:latin typeface="Brandon Grotesque Regular" panose="020B0503020203060202" pitchFamily="34" charset="77"/>
              </a:rPr>
              <a:pPr algn="r"/>
              <a:t>31</a:t>
            </a:fld>
            <a:endParaRPr lang="fr-FR" dirty="0">
              <a:solidFill>
                <a:schemeClr val="bg1">
                  <a:lumMod val="85000"/>
                </a:schemeClr>
              </a:solidFill>
              <a:latin typeface="Brandon Grotesque Regular" panose="020B0503020203060202" pitchFamily="34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A02166-0767-05F0-B857-A9E09115666C}"/>
              </a:ext>
            </a:extLst>
          </p:cNvPr>
          <p:cNvSpPr/>
          <p:nvPr/>
        </p:nvSpPr>
        <p:spPr>
          <a:xfrm>
            <a:off x="4816532" y="2147379"/>
            <a:ext cx="593854" cy="498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Image 2" descr="Une image contenant texte, capture d’écran, Police, logo&#10;&#10;Description générée automatiquement">
            <a:extLst>
              <a:ext uri="{FF2B5EF4-FFF2-40B4-BE49-F238E27FC236}">
                <a16:creationId xmlns:a16="http://schemas.microsoft.com/office/drawing/2014/main" id="{BA9C13BC-E916-7BDC-011E-2EF19FFD4A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32" y="1525779"/>
            <a:ext cx="3370427" cy="1440160"/>
          </a:xfrm>
          <a:prstGeom prst="rect">
            <a:avLst/>
          </a:prstGeom>
          <a:ln w="25400"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91CFCC8-38B5-1372-82FC-14157D289FFA}"/>
              </a:ext>
            </a:extLst>
          </p:cNvPr>
          <p:cNvSpPr/>
          <p:nvPr/>
        </p:nvSpPr>
        <p:spPr>
          <a:xfrm>
            <a:off x="434011" y="2255734"/>
            <a:ext cx="3096344" cy="288032"/>
          </a:xfrm>
          <a:prstGeom prst="rect">
            <a:avLst/>
          </a:prstGeom>
          <a:noFill/>
          <a:ln>
            <a:solidFill>
              <a:srgbClr val="5AB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6" name="Image 5" descr="Une image contenant texte, capture d’écran&#10;&#10;Description générée automatiquement">
            <a:extLst>
              <a:ext uri="{FF2B5EF4-FFF2-40B4-BE49-F238E27FC236}">
                <a16:creationId xmlns:a16="http://schemas.microsoft.com/office/drawing/2014/main" id="{B75BD296-6F64-8CF9-DCC2-83A45D2FD9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700" y="3206630"/>
            <a:ext cx="6319372" cy="2895784"/>
          </a:xfrm>
          <a:prstGeom prst="rect">
            <a:avLst/>
          </a:prstGeom>
          <a:ln w="25400">
            <a:solidFill>
              <a:srgbClr val="00B6ED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Encre 9">
                <a:extLst>
                  <a:ext uri="{FF2B5EF4-FFF2-40B4-BE49-F238E27FC236}">
                    <a16:creationId xmlns:a16="http://schemas.microsoft.com/office/drawing/2014/main" id="{52D9B9A3-1A21-2AF2-7C5F-47890FEB8C03}"/>
                  </a:ext>
                </a:extLst>
              </p14:cNvPr>
              <p14:cNvContentPartPr/>
              <p14:nvPr/>
            </p14:nvContentPartPr>
            <p14:xfrm>
              <a:off x="4997923" y="4799362"/>
              <a:ext cx="703440" cy="5040"/>
            </p14:xfrm>
          </p:contentPart>
        </mc:Choice>
        <mc:Fallback xmlns="">
          <p:pic>
            <p:nvPicPr>
              <p:cNvPr id="10" name="Encre 9">
                <a:extLst>
                  <a:ext uri="{FF2B5EF4-FFF2-40B4-BE49-F238E27FC236}">
                    <a16:creationId xmlns:a16="http://schemas.microsoft.com/office/drawing/2014/main" id="{52D9B9A3-1A21-2AF2-7C5F-47890FEB8C0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62283" y="4763362"/>
                <a:ext cx="77508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Encre 11">
                <a:extLst>
                  <a:ext uri="{FF2B5EF4-FFF2-40B4-BE49-F238E27FC236}">
                    <a16:creationId xmlns:a16="http://schemas.microsoft.com/office/drawing/2014/main" id="{9F9649DE-BA85-98D7-340B-A04C4105F716}"/>
                  </a:ext>
                </a:extLst>
              </p14:cNvPr>
              <p14:cNvContentPartPr/>
              <p14:nvPr/>
            </p14:nvContentPartPr>
            <p14:xfrm>
              <a:off x="4977931" y="4829962"/>
              <a:ext cx="61920" cy="3600"/>
            </p14:xfrm>
          </p:contentPart>
        </mc:Choice>
        <mc:Fallback xmlns="">
          <p:pic>
            <p:nvPicPr>
              <p:cNvPr id="12" name="Encre 11">
                <a:extLst>
                  <a:ext uri="{FF2B5EF4-FFF2-40B4-BE49-F238E27FC236}">
                    <a16:creationId xmlns:a16="http://schemas.microsoft.com/office/drawing/2014/main" id="{9F9649DE-BA85-98D7-340B-A04C4105F71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42291" y="4794322"/>
                <a:ext cx="133560" cy="7524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ZoneTexte 12">
            <a:extLst>
              <a:ext uri="{FF2B5EF4-FFF2-40B4-BE49-F238E27FC236}">
                <a16:creationId xmlns:a16="http://schemas.microsoft.com/office/drawing/2014/main" id="{8CA56718-A5A0-4803-42CA-D4EA5903397E}"/>
              </a:ext>
            </a:extLst>
          </p:cNvPr>
          <p:cNvSpPr txBox="1"/>
          <p:nvPr/>
        </p:nvSpPr>
        <p:spPr>
          <a:xfrm>
            <a:off x="3924700" y="2742637"/>
            <a:ext cx="39776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spc="-3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Rechercher une demande ici :</a:t>
            </a:r>
            <a:endParaRPr lang="fr-FR" sz="1400" b="1" spc="-30" dirty="0">
              <a:solidFill>
                <a:srgbClr val="00436B"/>
              </a:solidFill>
              <a:latin typeface="Brandon Grotesque Regular" panose="020B0503020203060202" pitchFamily="34" charset="77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A3F2F94E-6496-183C-F92C-A77640144D43}"/>
              </a:ext>
            </a:extLst>
          </p:cNvPr>
          <p:cNvCxnSpPr>
            <a:cxnSpLocks/>
          </p:cNvCxnSpPr>
          <p:nvPr/>
        </p:nvCxnSpPr>
        <p:spPr>
          <a:xfrm flipH="1">
            <a:off x="3601520" y="2996952"/>
            <a:ext cx="333490" cy="887966"/>
          </a:xfrm>
          <a:prstGeom prst="straightConnector1">
            <a:avLst/>
          </a:prstGeom>
          <a:ln w="12700">
            <a:solidFill>
              <a:srgbClr val="00B6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1C200A04-45EF-1E51-D903-297378C1C601}"/>
              </a:ext>
            </a:extLst>
          </p:cNvPr>
          <p:cNvSpPr txBox="1"/>
          <p:nvPr/>
        </p:nvSpPr>
        <p:spPr>
          <a:xfrm>
            <a:off x="454955" y="3955011"/>
            <a:ext cx="134086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spc="-3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Visualiser l’ensemble de vos demandes ici : </a:t>
            </a:r>
            <a:endParaRPr lang="fr-FR" sz="1400" b="1" spc="-30" dirty="0">
              <a:solidFill>
                <a:srgbClr val="00436B"/>
              </a:solidFill>
              <a:latin typeface="Brandon Grotesque Regular" panose="020B0503020203060202" pitchFamily="34" charset="77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AE8574FE-EF17-D6BC-2290-EAB540B6BFA4}"/>
              </a:ext>
            </a:extLst>
          </p:cNvPr>
          <p:cNvCxnSpPr>
            <a:cxnSpLocks/>
          </p:cNvCxnSpPr>
          <p:nvPr/>
        </p:nvCxnSpPr>
        <p:spPr>
          <a:xfrm flipV="1">
            <a:off x="1558047" y="4236402"/>
            <a:ext cx="841124" cy="304655"/>
          </a:xfrm>
          <a:prstGeom prst="straightConnector1">
            <a:avLst/>
          </a:prstGeom>
          <a:ln w="12700">
            <a:solidFill>
              <a:srgbClr val="00B6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012BA190-2D3A-5E4A-32BF-756A9A5DF08E}"/>
              </a:ext>
            </a:extLst>
          </p:cNvPr>
          <p:cNvCxnSpPr>
            <a:cxnSpLocks/>
          </p:cNvCxnSpPr>
          <p:nvPr/>
        </p:nvCxnSpPr>
        <p:spPr>
          <a:xfrm flipV="1">
            <a:off x="7079691" y="6015335"/>
            <a:ext cx="648072" cy="304194"/>
          </a:xfrm>
          <a:prstGeom prst="straightConnector1">
            <a:avLst/>
          </a:prstGeom>
          <a:ln w="12700">
            <a:solidFill>
              <a:srgbClr val="00B6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CE7763F8-D34C-6259-91D9-7E7667151FE0}"/>
              </a:ext>
            </a:extLst>
          </p:cNvPr>
          <p:cNvSpPr txBox="1"/>
          <p:nvPr/>
        </p:nvSpPr>
        <p:spPr>
          <a:xfrm>
            <a:off x="887003" y="6164389"/>
            <a:ext cx="72728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spc="-3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Attention il y a plusieurs pages, si vous ne visualisez pas votre demande allez à la page suivante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7AB77C34-F1C2-9206-0D3F-B73510525706}"/>
              </a:ext>
            </a:extLst>
          </p:cNvPr>
          <p:cNvSpPr txBox="1"/>
          <p:nvPr/>
        </p:nvSpPr>
        <p:spPr>
          <a:xfrm>
            <a:off x="4492307" y="1942693"/>
            <a:ext cx="523647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spc="-3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Cliquez sur  la rubrique </a:t>
            </a:r>
            <a:r>
              <a:rPr lang="fr-FR" sz="1600" spc="-30" dirty="0">
                <a:solidFill>
                  <a:srgbClr val="00B6ED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« </a:t>
            </a:r>
            <a:r>
              <a:rPr lang="fr-FR" sz="1600" b="1" spc="-30" dirty="0">
                <a:solidFill>
                  <a:srgbClr val="00B6ED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Suivre mes demandes </a:t>
            </a:r>
            <a:r>
              <a:rPr lang="fr-FR" sz="1600" spc="-30" dirty="0">
                <a:solidFill>
                  <a:srgbClr val="00B6ED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»</a:t>
            </a:r>
            <a:r>
              <a:rPr lang="fr-FR" sz="1600" spc="-3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 afin de :</a:t>
            </a:r>
          </a:p>
        </p:txBody>
      </p: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BFB0FE97-30D3-AC5F-A51B-C755AF624A07}"/>
              </a:ext>
            </a:extLst>
          </p:cNvPr>
          <p:cNvCxnSpPr>
            <a:cxnSpLocks/>
          </p:cNvCxnSpPr>
          <p:nvPr/>
        </p:nvCxnSpPr>
        <p:spPr>
          <a:xfrm flipH="1">
            <a:off x="3601520" y="2130715"/>
            <a:ext cx="890787" cy="306748"/>
          </a:xfrm>
          <a:prstGeom prst="straightConnector1">
            <a:avLst/>
          </a:prstGeom>
          <a:ln w="12700">
            <a:solidFill>
              <a:srgbClr val="00B6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6225946A-FAC4-6EBB-872A-AF56A68A51DA}"/>
              </a:ext>
            </a:extLst>
          </p:cNvPr>
          <p:cNvSpPr txBox="1"/>
          <p:nvPr/>
        </p:nvSpPr>
        <p:spPr>
          <a:xfrm>
            <a:off x="430574" y="950566"/>
            <a:ext cx="92982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00426B"/>
                </a:solidFill>
                <a:effectLst/>
                <a:latin typeface="Brandon Grotesque Regular" panose="020B0503020203060202" pitchFamily="34" charset="77"/>
              </a:rPr>
              <a:t>La rubrique suivre mes demandes permet de rechercher, de visualiser vos demandes et de connaître leur statut.   </a:t>
            </a:r>
          </a:p>
        </p:txBody>
      </p:sp>
    </p:spTree>
    <p:extLst>
      <p:ext uri="{BB962C8B-B14F-4D97-AF65-F5344CB8AC3E}">
        <p14:creationId xmlns:p14="http://schemas.microsoft.com/office/powerpoint/2010/main" val="12450853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>
            <a:extLst>
              <a:ext uri="{FF2B5EF4-FFF2-40B4-BE49-F238E27FC236}">
                <a16:creationId xmlns:a16="http://schemas.microsoft.com/office/drawing/2014/main" id="{6E2E613A-01C8-9EF0-2EE8-05656309C38D}"/>
              </a:ext>
            </a:extLst>
          </p:cNvPr>
          <p:cNvGrpSpPr/>
          <p:nvPr/>
        </p:nvGrpSpPr>
        <p:grpSpPr>
          <a:xfrm>
            <a:off x="612407" y="1173853"/>
            <a:ext cx="8798293" cy="1654790"/>
            <a:chOff x="537082" y="2442475"/>
            <a:chExt cx="8798293" cy="165479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7" name="Encre 26">
                  <a:extLst>
                    <a:ext uri="{FF2B5EF4-FFF2-40B4-BE49-F238E27FC236}">
                      <a16:creationId xmlns:a16="http://schemas.microsoft.com/office/drawing/2014/main" id="{51B3398C-D8BE-98AB-0565-744631B04E9E}"/>
                    </a:ext>
                  </a:extLst>
                </p14:cNvPr>
                <p14:cNvContentPartPr/>
                <p14:nvPr/>
              </p14:nvContentPartPr>
              <p14:xfrm>
                <a:off x="1362249" y="3020136"/>
                <a:ext cx="1531440" cy="31680"/>
              </p14:xfrm>
            </p:contentPart>
          </mc:Choice>
          <mc:Fallback xmlns="">
            <p:pic>
              <p:nvPicPr>
                <p:cNvPr id="27" name="Encre 26">
                  <a:extLst>
                    <a:ext uri="{FF2B5EF4-FFF2-40B4-BE49-F238E27FC236}">
                      <a16:creationId xmlns:a16="http://schemas.microsoft.com/office/drawing/2014/main" id="{51B3398C-D8BE-98AB-0565-744631B04E9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326241" y="2984136"/>
                  <a:ext cx="1603097" cy="103320"/>
                </a:xfrm>
                <a:prstGeom prst="rect">
                  <a:avLst/>
                </a:prstGeom>
              </p:spPr>
            </p:pic>
          </mc:Fallback>
        </mc:AlternateContent>
        <p:pic>
          <p:nvPicPr>
            <p:cNvPr id="3" name="Image 2" descr="Une image contenant texte, logiciel, Logiciel multimédia, Page web&#10;&#10;Description générée automatiquement">
              <a:extLst>
                <a:ext uri="{FF2B5EF4-FFF2-40B4-BE49-F238E27FC236}">
                  <a16:creationId xmlns:a16="http://schemas.microsoft.com/office/drawing/2014/main" id="{C1576315-E6DC-BFE4-B34E-C514797003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00" t="17975" r="31442" b="69634"/>
            <a:stretch/>
          </p:blipFill>
          <p:spPr>
            <a:xfrm>
              <a:off x="537082" y="2442475"/>
              <a:ext cx="8798293" cy="1654790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Encre 4">
                  <a:extLst>
                    <a:ext uri="{FF2B5EF4-FFF2-40B4-BE49-F238E27FC236}">
                      <a16:creationId xmlns:a16="http://schemas.microsoft.com/office/drawing/2014/main" id="{0899A066-6501-6A78-D85D-38046CC2D051}"/>
                    </a:ext>
                  </a:extLst>
                </p14:cNvPr>
                <p14:cNvContentPartPr/>
                <p14:nvPr/>
              </p14:nvContentPartPr>
              <p14:xfrm>
                <a:off x="5631129" y="3371136"/>
                <a:ext cx="20520" cy="366480"/>
              </p14:xfrm>
            </p:contentPart>
          </mc:Choice>
          <mc:Fallback xmlns="">
            <p:pic>
              <p:nvPicPr>
                <p:cNvPr id="5" name="Encre 4">
                  <a:extLst>
                    <a:ext uri="{FF2B5EF4-FFF2-40B4-BE49-F238E27FC236}">
                      <a16:creationId xmlns:a16="http://schemas.microsoft.com/office/drawing/2014/main" id="{0899A066-6501-6A78-D85D-38046CC2D05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568489" y="3308136"/>
                  <a:ext cx="146160" cy="4921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3D535A8-E051-5E8B-67A0-B7758981924A}"/>
                </a:ext>
              </a:extLst>
            </p:cNvPr>
            <p:cNvGrpSpPr/>
            <p:nvPr/>
          </p:nvGrpSpPr>
          <p:grpSpPr>
            <a:xfrm>
              <a:off x="5604129" y="3397416"/>
              <a:ext cx="1228680" cy="451080"/>
              <a:chOff x="5604129" y="3397416"/>
              <a:chExt cx="1228680" cy="451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8" name="Encre 7">
                    <a:extLst>
                      <a:ext uri="{FF2B5EF4-FFF2-40B4-BE49-F238E27FC236}">
                        <a16:creationId xmlns:a16="http://schemas.microsoft.com/office/drawing/2014/main" id="{9F4F1527-2BD8-17C7-E5CC-A629225C0DAD}"/>
                      </a:ext>
                    </a:extLst>
                  </p14:cNvPr>
                  <p14:cNvContentPartPr/>
                  <p14:nvPr/>
                </p14:nvContentPartPr>
                <p14:xfrm>
                  <a:off x="5604129" y="3397416"/>
                  <a:ext cx="14400" cy="451080"/>
                </p14:xfrm>
              </p:contentPart>
            </mc:Choice>
            <mc:Fallback xmlns="">
              <p:pic>
                <p:nvPicPr>
                  <p:cNvPr id="8" name="Encre 7">
                    <a:extLst>
                      <a:ext uri="{FF2B5EF4-FFF2-40B4-BE49-F238E27FC236}">
                        <a16:creationId xmlns:a16="http://schemas.microsoft.com/office/drawing/2014/main" id="{9F4F1527-2BD8-17C7-E5CC-A629225C0DAD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5541489" y="3334416"/>
                    <a:ext cx="140040" cy="576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10" name="Encre 9">
                    <a:extLst>
                      <a:ext uri="{FF2B5EF4-FFF2-40B4-BE49-F238E27FC236}">
                        <a16:creationId xmlns:a16="http://schemas.microsoft.com/office/drawing/2014/main" id="{F39E158A-BF70-A249-1240-4F6A413DDB86}"/>
                      </a:ext>
                    </a:extLst>
                  </p14:cNvPr>
                  <p14:cNvContentPartPr/>
                  <p14:nvPr/>
                </p14:nvContentPartPr>
                <p14:xfrm>
                  <a:off x="5767209" y="3650856"/>
                  <a:ext cx="887760" cy="18720"/>
                </p14:xfrm>
              </p:contentPart>
            </mc:Choice>
            <mc:Fallback xmlns="">
              <p:pic>
                <p:nvPicPr>
                  <p:cNvPr id="10" name="Encre 9">
                    <a:extLst>
                      <a:ext uri="{FF2B5EF4-FFF2-40B4-BE49-F238E27FC236}">
                        <a16:creationId xmlns:a16="http://schemas.microsoft.com/office/drawing/2014/main" id="{F39E158A-BF70-A249-1240-4F6A413DDB86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5704209" y="3587856"/>
                    <a:ext cx="1013400" cy="144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11" name="Encre 10">
                    <a:extLst>
                      <a:ext uri="{FF2B5EF4-FFF2-40B4-BE49-F238E27FC236}">
                        <a16:creationId xmlns:a16="http://schemas.microsoft.com/office/drawing/2014/main" id="{FE76B41F-B087-4903-6463-78C1DCF20DBD}"/>
                      </a:ext>
                    </a:extLst>
                  </p14:cNvPr>
                  <p14:cNvContentPartPr/>
                  <p14:nvPr/>
                </p14:nvContentPartPr>
                <p14:xfrm>
                  <a:off x="5843889" y="3572736"/>
                  <a:ext cx="988920" cy="7560"/>
                </p14:xfrm>
              </p:contentPart>
            </mc:Choice>
            <mc:Fallback xmlns="">
              <p:pic>
                <p:nvPicPr>
                  <p:cNvPr id="11" name="Encre 10">
                    <a:extLst>
                      <a:ext uri="{FF2B5EF4-FFF2-40B4-BE49-F238E27FC236}">
                        <a16:creationId xmlns:a16="http://schemas.microsoft.com/office/drawing/2014/main" id="{FE76B41F-B087-4903-6463-78C1DCF20DBD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5780889" y="3509736"/>
                    <a:ext cx="1114560" cy="1332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A3DEACB1-A4E0-0797-D12B-BC621BBC7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41" y="262733"/>
            <a:ext cx="5465813" cy="537906"/>
          </a:xfrm>
        </p:spPr>
        <p:txBody>
          <a:bodyPr>
            <a:normAutofit/>
          </a:bodyPr>
          <a:lstStyle/>
          <a:p>
            <a:pPr algn="l"/>
            <a:r>
              <a:rPr lang="fr-FR" sz="2400" b="1" dirty="0">
                <a:solidFill>
                  <a:srgbClr val="DE4C47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3.3. </a:t>
            </a:r>
            <a:r>
              <a:rPr lang="fr-FR" sz="24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Suivi des demandes d’adhésion</a:t>
            </a:r>
            <a:endParaRPr lang="fr-FR" sz="2400" dirty="0"/>
          </a:p>
        </p:txBody>
      </p:sp>
      <p:sp>
        <p:nvSpPr>
          <p:cNvPr id="9" name="Espace réservé du numéro de diapositive 1">
            <a:extLst>
              <a:ext uri="{FF2B5EF4-FFF2-40B4-BE49-F238E27FC236}">
                <a16:creationId xmlns:a16="http://schemas.microsoft.com/office/drawing/2014/main" id="{D55431A7-44E8-6EDF-CC7A-DAF68F31C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r"/>
            <a:fld id="{8F2E2700-39BE-455D-93EE-82BB179D4F20}" type="slidenum">
              <a:rPr lang="fr-FR" smtClean="0">
                <a:solidFill>
                  <a:schemeClr val="bg1">
                    <a:lumMod val="85000"/>
                  </a:schemeClr>
                </a:solidFill>
                <a:latin typeface="Brandon Grotesque Regular" panose="020B0503020203060202" pitchFamily="34" charset="77"/>
              </a:rPr>
              <a:pPr algn="r"/>
              <a:t>32</a:t>
            </a:fld>
            <a:endParaRPr lang="fr-FR" dirty="0">
              <a:solidFill>
                <a:schemeClr val="bg1">
                  <a:lumMod val="85000"/>
                </a:schemeClr>
              </a:solidFill>
              <a:latin typeface="Brandon Grotesque Regular" panose="020B0503020203060202" pitchFamily="34" charset="77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7AB77C34-F1C2-9206-0D3F-B73510525706}"/>
              </a:ext>
            </a:extLst>
          </p:cNvPr>
          <p:cNvSpPr txBox="1"/>
          <p:nvPr/>
        </p:nvSpPr>
        <p:spPr>
          <a:xfrm>
            <a:off x="499750" y="823470"/>
            <a:ext cx="923099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Vous pouvez suivre vos demandes d’adhésion en cliquant ici :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4FC813-CF82-FE1C-9D35-1B9E4770FB84}"/>
              </a:ext>
            </a:extLst>
          </p:cNvPr>
          <p:cNvSpPr/>
          <p:nvPr/>
        </p:nvSpPr>
        <p:spPr>
          <a:xfrm>
            <a:off x="3531072" y="2128794"/>
            <a:ext cx="2297062" cy="435960"/>
          </a:xfrm>
          <a:prstGeom prst="rect">
            <a:avLst/>
          </a:prstGeom>
          <a:noFill/>
          <a:ln>
            <a:solidFill>
              <a:srgbClr val="00B6E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EF63550E-B1CA-66BB-2742-A8AF1CB7D54F}"/>
              </a:ext>
            </a:extLst>
          </p:cNvPr>
          <p:cNvCxnSpPr>
            <a:cxnSpLocks/>
          </p:cNvCxnSpPr>
          <p:nvPr/>
        </p:nvCxnSpPr>
        <p:spPr>
          <a:xfrm>
            <a:off x="4510075" y="1105285"/>
            <a:ext cx="730957" cy="895963"/>
          </a:xfrm>
          <a:prstGeom prst="straightConnector1">
            <a:avLst/>
          </a:prstGeom>
          <a:ln w="12700">
            <a:solidFill>
              <a:srgbClr val="00B6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 20" descr="Une image contenant texte, capture d’écran&#10;&#10;Description générée automatiquement">
            <a:extLst>
              <a:ext uri="{FF2B5EF4-FFF2-40B4-BE49-F238E27FC236}">
                <a16:creationId xmlns:a16="http://schemas.microsoft.com/office/drawing/2014/main" id="{2AB26C16-7BAE-E19C-C914-BFB07EDA5DD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107" y="3253572"/>
            <a:ext cx="6486893" cy="2596204"/>
          </a:xfrm>
          <a:prstGeom prst="rect">
            <a:avLst/>
          </a:prstGeom>
          <a:ln w="25400">
            <a:solidFill>
              <a:srgbClr val="00B6ED"/>
            </a:solidFill>
          </a:ln>
        </p:spPr>
      </p:pic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FDD2EB76-2D8F-4542-5EA2-E202F3778919}"/>
              </a:ext>
            </a:extLst>
          </p:cNvPr>
          <p:cNvCxnSpPr>
            <a:cxnSpLocks/>
          </p:cNvCxnSpPr>
          <p:nvPr/>
        </p:nvCxnSpPr>
        <p:spPr>
          <a:xfrm flipH="1">
            <a:off x="3085851" y="2654438"/>
            <a:ext cx="445221" cy="450632"/>
          </a:xfrm>
          <a:prstGeom prst="straightConnector1">
            <a:avLst/>
          </a:prstGeom>
          <a:ln w="12700">
            <a:solidFill>
              <a:srgbClr val="00B6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CDE3758E-685E-5003-1839-550F50EE9A75}"/>
              </a:ext>
            </a:extLst>
          </p:cNvPr>
          <p:cNvSpPr txBox="1"/>
          <p:nvPr/>
        </p:nvSpPr>
        <p:spPr>
          <a:xfrm>
            <a:off x="111314" y="3243582"/>
            <a:ext cx="15396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spc="-3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Recherchez une demande ici :</a:t>
            </a:r>
            <a:endParaRPr lang="fr-FR" sz="1400" b="1" spc="-30" dirty="0">
              <a:solidFill>
                <a:srgbClr val="00436B"/>
              </a:solidFill>
              <a:latin typeface="Brandon Grotesque Regular" panose="020B0503020203060202" pitchFamily="34" charset="77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9179874B-5352-4682-B5B0-FCBC2D06517D}"/>
              </a:ext>
            </a:extLst>
          </p:cNvPr>
          <p:cNvCxnSpPr>
            <a:cxnSpLocks/>
          </p:cNvCxnSpPr>
          <p:nvPr/>
        </p:nvCxnSpPr>
        <p:spPr>
          <a:xfrm>
            <a:off x="1136576" y="3726240"/>
            <a:ext cx="792088" cy="117494"/>
          </a:xfrm>
          <a:prstGeom prst="straightConnector1">
            <a:avLst/>
          </a:prstGeom>
          <a:ln w="12700">
            <a:solidFill>
              <a:srgbClr val="00B6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>
            <a:extLst>
              <a:ext uri="{FF2B5EF4-FFF2-40B4-BE49-F238E27FC236}">
                <a16:creationId xmlns:a16="http://schemas.microsoft.com/office/drawing/2014/main" id="{A69775E1-C13E-206B-94E0-41C5AE74CB45}"/>
              </a:ext>
            </a:extLst>
          </p:cNvPr>
          <p:cNvSpPr txBox="1"/>
          <p:nvPr/>
        </p:nvSpPr>
        <p:spPr>
          <a:xfrm>
            <a:off x="111476" y="4120161"/>
            <a:ext cx="134086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spc="-3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Visualisez l’ensemble de vos demandes ici : </a:t>
            </a:r>
            <a:endParaRPr lang="fr-FR" sz="1400" b="1" spc="-30" dirty="0">
              <a:solidFill>
                <a:srgbClr val="00436B"/>
              </a:solidFill>
              <a:latin typeface="Brandon Grotesque Regular" panose="020B0503020203060202" pitchFamily="34" charset="77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81398D0C-489C-4C87-C932-275B8F6283E5}"/>
              </a:ext>
            </a:extLst>
          </p:cNvPr>
          <p:cNvCxnSpPr>
            <a:cxnSpLocks/>
          </p:cNvCxnSpPr>
          <p:nvPr/>
        </p:nvCxnSpPr>
        <p:spPr>
          <a:xfrm flipV="1">
            <a:off x="1242748" y="4399346"/>
            <a:ext cx="841124" cy="304655"/>
          </a:xfrm>
          <a:prstGeom prst="straightConnector1">
            <a:avLst/>
          </a:prstGeom>
          <a:ln w="12700">
            <a:solidFill>
              <a:srgbClr val="00B6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>
            <a:extLst>
              <a:ext uri="{FF2B5EF4-FFF2-40B4-BE49-F238E27FC236}">
                <a16:creationId xmlns:a16="http://schemas.microsoft.com/office/drawing/2014/main" id="{A8E4607A-7E7A-98C6-CE2B-E56CE4952AA5}"/>
              </a:ext>
            </a:extLst>
          </p:cNvPr>
          <p:cNvSpPr txBox="1"/>
          <p:nvPr/>
        </p:nvSpPr>
        <p:spPr>
          <a:xfrm>
            <a:off x="8389882" y="4559576"/>
            <a:ext cx="134086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400" spc="-3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Vous pouvez abandonner votre demande via ce bouton :</a:t>
            </a:r>
            <a:endParaRPr lang="fr-FR" sz="1400" b="1" spc="-30" dirty="0">
              <a:solidFill>
                <a:srgbClr val="00436B"/>
              </a:solidFill>
              <a:latin typeface="Brandon Grotesque Regular" panose="020B0503020203060202" pitchFamily="34" charset="77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0F854090-502C-6C9B-D6DE-F1AD82A92940}"/>
              </a:ext>
            </a:extLst>
          </p:cNvPr>
          <p:cNvCxnSpPr>
            <a:cxnSpLocks/>
          </p:cNvCxnSpPr>
          <p:nvPr/>
        </p:nvCxnSpPr>
        <p:spPr>
          <a:xfrm flipH="1">
            <a:off x="7833320" y="5432081"/>
            <a:ext cx="1053211" cy="0"/>
          </a:xfrm>
          <a:prstGeom prst="straightConnector1">
            <a:avLst/>
          </a:prstGeom>
          <a:ln w="12700">
            <a:solidFill>
              <a:srgbClr val="00B6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>
            <a:extLst>
              <a:ext uri="{FF2B5EF4-FFF2-40B4-BE49-F238E27FC236}">
                <a16:creationId xmlns:a16="http://schemas.microsoft.com/office/drawing/2014/main" id="{142C8B2B-B68B-880B-3919-64C19055220D}"/>
              </a:ext>
            </a:extLst>
          </p:cNvPr>
          <p:cNvSpPr txBox="1"/>
          <p:nvPr/>
        </p:nvSpPr>
        <p:spPr>
          <a:xfrm>
            <a:off x="8389882" y="3344234"/>
            <a:ext cx="134086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400" spc="-3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Consultez les détails de votre demande via ce bouton :</a:t>
            </a:r>
            <a:endParaRPr lang="fr-FR" sz="1400" b="1" spc="-30" dirty="0">
              <a:solidFill>
                <a:srgbClr val="00436B"/>
              </a:solidFill>
              <a:latin typeface="Brandon Grotesque Regular" panose="020B0503020203060202" pitchFamily="34" charset="77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5AFD793E-D248-2834-A2F4-6F6D94258DBB}"/>
              </a:ext>
            </a:extLst>
          </p:cNvPr>
          <p:cNvCxnSpPr>
            <a:cxnSpLocks/>
          </p:cNvCxnSpPr>
          <p:nvPr/>
        </p:nvCxnSpPr>
        <p:spPr>
          <a:xfrm flipH="1">
            <a:off x="7150414" y="4120161"/>
            <a:ext cx="1736117" cy="594290"/>
          </a:xfrm>
          <a:prstGeom prst="straightConnector1">
            <a:avLst/>
          </a:prstGeom>
          <a:ln w="12700">
            <a:solidFill>
              <a:srgbClr val="00B6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E11BAEAD-F925-6BDC-C1A3-27F309810580}"/>
              </a:ext>
            </a:extLst>
          </p:cNvPr>
          <p:cNvCxnSpPr>
            <a:cxnSpLocks/>
          </p:cNvCxnSpPr>
          <p:nvPr/>
        </p:nvCxnSpPr>
        <p:spPr>
          <a:xfrm flipV="1">
            <a:off x="7079691" y="5849776"/>
            <a:ext cx="537605" cy="469753"/>
          </a:xfrm>
          <a:prstGeom prst="straightConnector1">
            <a:avLst/>
          </a:prstGeom>
          <a:ln w="12700">
            <a:solidFill>
              <a:srgbClr val="00B6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43">
            <a:extLst>
              <a:ext uri="{FF2B5EF4-FFF2-40B4-BE49-F238E27FC236}">
                <a16:creationId xmlns:a16="http://schemas.microsoft.com/office/drawing/2014/main" id="{578B40F2-A44D-FCAB-709E-D30A3C6AFF05}"/>
              </a:ext>
            </a:extLst>
          </p:cNvPr>
          <p:cNvSpPr txBox="1"/>
          <p:nvPr/>
        </p:nvSpPr>
        <p:spPr>
          <a:xfrm>
            <a:off x="887003" y="6164389"/>
            <a:ext cx="72728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spc="-3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Attention il y a plusieurs pages, si vous ne visualisez pas votre demande allez à la page suivante.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75E0BE0-66F4-6AED-D3B0-AFA68AFB0B3D}"/>
              </a:ext>
            </a:extLst>
          </p:cNvPr>
          <p:cNvGrpSpPr/>
          <p:nvPr/>
        </p:nvGrpSpPr>
        <p:grpSpPr>
          <a:xfrm>
            <a:off x="5048623" y="5109999"/>
            <a:ext cx="734400" cy="7560"/>
            <a:chOff x="5048623" y="5109999"/>
            <a:chExt cx="734400" cy="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" name="Encre 1">
                  <a:extLst>
                    <a:ext uri="{FF2B5EF4-FFF2-40B4-BE49-F238E27FC236}">
                      <a16:creationId xmlns:a16="http://schemas.microsoft.com/office/drawing/2014/main" id="{843E4C98-BA0C-BCB8-DF4D-A83A97D113BA}"/>
                    </a:ext>
                  </a:extLst>
                </p14:cNvPr>
                <p14:cNvContentPartPr/>
                <p14:nvPr/>
              </p14:nvContentPartPr>
              <p14:xfrm>
                <a:off x="5569543" y="5113959"/>
                <a:ext cx="213480" cy="3600"/>
              </p14:xfrm>
            </p:contentPart>
          </mc:Choice>
          <mc:Fallback xmlns="">
            <p:pic>
              <p:nvPicPr>
                <p:cNvPr id="2" name="Encre 1">
                  <a:extLst>
                    <a:ext uri="{FF2B5EF4-FFF2-40B4-BE49-F238E27FC236}">
                      <a16:creationId xmlns:a16="http://schemas.microsoft.com/office/drawing/2014/main" id="{843E4C98-BA0C-BCB8-DF4D-A83A97D113B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533903" y="5077959"/>
                  <a:ext cx="2851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6" name="Encre 5">
                  <a:extLst>
                    <a:ext uri="{FF2B5EF4-FFF2-40B4-BE49-F238E27FC236}">
                      <a16:creationId xmlns:a16="http://schemas.microsoft.com/office/drawing/2014/main" id="{BF834BED-B70E-5A45-439B-88588D26A29D}"/>
                    </a:ext>
                  </a:extLst>
                </p14:cNvPr>
                <p14:cNvContentPartPr/>
                <p14:nvPr/>
              </p14:nvContentPartPr>
              <p14:xfrm>
                <a:off x="5048623" y="5109999"/>
                <a:ext cx="347760" cy="3600"/>
              </p14:xfrm>
            </p:contentPart>
          </mc:Choice>
          <mc:Fallback xmlns="">
            <p:pic>
              <p:nvPicPr>
                <p:cNvPr id="6" name="Encre 5">
                  <a:extLst>
                    <a:ext uri="{FF2B5EF4-FFF2-40B4-BE49-F238E27FC236}">
                      <a16:creationId xmlns:a16="http://schemas.microsoft.com/office/drawing/2014/main" id="{BF834BED-B70E-5A45-439B-88588D26A29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012623" y="5073999"/>
                  <a:ext cx="419400" cy="75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Encre 15">
                <a:extLst>
                  <a:ext uri="{FF2B5EF4-FFF2-40B4-BE49-F238E27FC236}">
                    <a16:creationId xmlns:a16="http://schemas.microsoft.com/office/drawing/2014/main" id="{B7A0F61B-858C-3429-B2D5-8FBD3154F3A4}"/>
                  </a:ext>
                </a:extLst>
              </p14:cNvPr>
              <p14:cNvContentPartPr/>
              <p14:nvPr/>
            </p14:nvContentPartPr>
            <p14:xfrm>
              <a:off x="5036023" y="4828839"/>
              <a:ext cx="721080" cy="13320"/>
            </p14:xfrm>
          </p:contentPart>
        </mc:Choice>
        <mc:Fallback xmlns="">
          <p:pic>
            <p:nvPicPr>
              <p:cNvPr id="16" name="Encre 15">
                <a:extLst>
                  <a:ext uri="{FF2B5EF4-FFF2-40B4-BE49-F238E27FC236}">
                    <a16:creationId xmlns:a16="http://schemas.microsoft.com/office/drawing/2014/main" id="{B7A0F61B-858C-3429-B2D5-8FBD3154F3A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000023" y="4793199"/>
                <a:ext cx="79272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7" name="Encre 16">
                <a:extLst>
                  <a:ext uri="{FF2B5EF4-FFF2-40B4-BE49-F238E27FC236}">
                    <a16:creationId xmlns:a16="http://schemas.microsoft.com/office/drawing/2014/main" id="{CC0C351C-50C3-9AFA-76D9-B72703795D94}"/>
                  </a:ext>
                </a:extLst>
              </p14:cNvPr>
              <p14:cNvContentPartPr/>
              <p14:nvPr/>
            </p14:nvContentPartPr>
            <p14:xfrm>
              <a:off x="5040703" y="5381799"/>
              <a:ext cx="792360" cy="33120"/>
            </p14:xfrm>
          </p:contentPart>
        </mc:Choice>
        <mc:Fallback xmlns="">
          <p:pic>
            <p:nvPicPr>
              <p:cNvPr id="17" name="Encre 16">
                <a:extLst>
                  <a:ext uri="{FF2B5EF4-FFF2-40B4-BE49-F238E27FC236}">
                    <a16:creationId xmlns:a16="http://schemas.microsoft.com/office/drawing/2014/main" id="{CC0C351C-50C3-9AFA-76D9-B72703795D9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004703" y="5346159"/>
                <a:ext cx="864000" cy="10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336494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5B5B110A-C5C0-41DF-481C-108A43A7E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274638"/>
            <a:ext cx="7914084" cy="503319"/>
          </a:xfrm>
        </p:spPr>
        <p:txBody>
          <a:bodyPr>
            <a:normAutofit/>
          </a:bodyPr>
          <a:lstStyle/>
          <a:p>
            <a:pPr algn="l"/>
            <a:r>
              <a:rPr lang="fr-FR" sz="2400" b="1" dirty="0">
                <a:solidFill>
                  <a:srgbClr val="DE4C47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3.4. </a:t>
            </a:r>
            <a:r>
              <a:rPr lang="fr-FR" sz="2400" dirty="0">
                <a:solidFill>
                  <a:srgbClr val="0042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Rubrique | </a:t>
            </a:r>
            <a:r>
              <a:rPr lang="fr-FR" sz="24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Contacter mon gestionnaire MBTP</a:t>
            </a:r>
            <a:endParaRPr lang="fr-FR" sz="2400" dirty="0"/>
          </a:p>
        </p:txBody>
      </p:sp>
      <p:sp>
        <p:nvSpPr>
          <p:cNvPr id="9" name="Espace réservé du numéro de diapositive 1">
            <a:extLst>
              <a:ext uri="{FF2B5EF4-FFF2-40B4-BE49-F238E27FC236}">
                <a16:creationId xmlns:a16="http://schemas.microsoft.com/office/drawing/2014/main" id="{D55431A7-44E8-6EDF-CC7A-DAF68F31C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r"/>
            <a:fld id="{8F2E2700-39BE-455D-93EE-82BB179D4F20}" type="slidenum">
              <a:rPr lang="fr-FR" smtClean="0">
                <a:solidFill>
                  <a:schemeClr val="bg1">
                    <a:lumMod val="85000"/>
                  </a:schemeClr>
                </a:solidFill>
                <a:latin typeface="Brandon Grotesque Regular" panose="020B0503020203060202" pitchFamily="34" charset="77"/>
              </a:rPr>
              <a:pPr algn="r"/>
              <a:t>33</a:t>
            </a:fld>
            <a:endParaRPr lang="fr-FR" dirty="0">
              <a:solidFill>
                <a:schemeClr val="bg1">
                  <a:lumMod val="85000"/>
                </a:schemeClr>
              </a:solidFill>
              <a:latin typeface="Brandon Grotesque Regular" panose="020B0503020203060202" pitchFamily="34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A02166-0767-05F0-B857-A9E09115666C}"/>
              </a:ext>
            </a:extLst>
          </p:cNvPr>
          <p:cNvSpPr/>
          <p:nvPr/>
        </p:nvSpPr>
        <p:spPr>
          <a:xfrm>
            <a:off x="4816532" y="2147379"/>
            <a:ext cx="593854" cy="498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Image 2" descr="Une image contenant texte, capture d’écran, Police, logo&#10;&#10;Description générée automatiquement">
            <a:extLst>
              <a:ext uri="{FF2B5EF4-FFF2-40B4-BE49-F238E27FC236}">
                <a16:creationId xmlns:a16="http://schemas.microsoft.com/office/drawing/2014/main" id="{BA9C13BC-E916-7BDC-011E-2EF19FFD4A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83" y="1091027"/>
            <a:ext cx="3370427" cy="1440160"/>
          </a:xfrm>
          <a:prstGeom prst="rect">
            <a:avLst/>
          </a:prstGeom>
          <a:ln w="25400"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91CFCC8-38B5-1372-82FC-14157D289FFA}"/>
              </a:ext>
            </a:extLst>
          </p:cNvPr>
          <p:cNvSpPr/>
          <p:nvPr/>
        </p:nvSpPr>
        <p:spPr>
          <a:xfrm>
            <a:off x="688308" y="2067609"/>
            <a:ext cx="3096344" cy="288032"/>
          </a:xfrm>
          <a:prstGeom prst="rect">
            <a:avLst/>
          </a:prstGeom>
          <a:noFill/>
          <a:ln>
            <a:solidFill>
              <a:srgbClr val="00B6E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7AB77C34-F1C2-9206-0D3F-B73510525706}"/>
              </a:ext>
            </a:extLst>
          </p:cNvPr>
          <p:cNvSpPr txBox="1"/>
          <p:nvPr/>
        </p:nvSpPr>
        <p:spPr>
          <a:xfrm>
            <a:off x="4174227" y="1293391"/>
            <a:ext cx="523647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00426B"/>
                </a:solidFill>
                <a:effectLst/>
                <a:latin typeface="Brandon Grotesque Regular" panose="020B0503020203060202" pitchFamily="34" charset="77"/>
              </a:rPr>
              <a:t>La rubrique contacter mon gestionnaire MBTP permet de :  </a:t>
            </a:r>
          </a:p>
        </p:txBody>
      </p: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BFB0FE97-30D3-AC5F-A51B-C755AF624A07}"/>
              </a:ext>
            </a:extLst>
          </p:cNvPr>
          <p:cNvCxnSpPr>
            <a:cxnSpLocks/>
          </p:cNvCxnSpPr>
          <p:nvPr/>
        </p:nvCxnSpPr>
        <p:spPr>
          <a:xfrm flipH="1">
            <a:off x="3828656" y="1556792"/>
            <a:ext cx="404264" cy="618424"/>
          </a:xfrm>
          <a:prstGeom prst="straightConnector1">
            <a:avLst/>
          </a:prstGeom>
          <a:ln w="12700">
            <a:solidFill>
              <a:srgbClr val="00B6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67C330AF-3DF7-4E17-8EEC-8062F7B895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83" y="2749620"/>
            <a:ext cx="6320261" cy="3718210"/>
          </a:xfrm>
          <a:prstGeom prst="rect">
            <a:avLst/>
          </a:prstGeom>
        </p:spPr>
      </p:pic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2C77FC33-0550-7071-3C45-E4CA7CCB28E7}"/>
              </a:ext>
            </a:extLst>
          </p:cNvPr>
          <p:cNvCxnSpPr>
            <a:cxnSpLocks/>
          </p:cNvCxnSpPr>
          <p:nvPr/>
        </p:nvCxnSpPr>
        <p:spPr>
          <a:xfrm flipH="1">
            <a:off x="6456110" y="2972115"/>
            <a:ext cx="824341" cy="522614"/>
          </a:xfrm>
          <a:prstGeom prst="straightConnector1">
            <a:avLst/>
          </a:prstGeom>
          <a:ln w="12700">
            <a:solidFill>
              <a:srgbClr val="00B6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EF63550E-B1CA-66BB-2742-A8AF1CB7D54F}"/>
              </a:ext>
            </a:extLst>
          </p:cNvPr>
          <p:cNvCxnSpPr>
            <a:cxnSpLocks/>
          </p:cNvCxnSpPr>
          <p:nvPr/>
        </p:nvCxnSpPr>
        <p:spPr>
          <a:xfrm flipH="1">
            <a:off x="6548707" y="4268479"/>
            <a:ext cx="824341" cy="522614"/>
          </a:xfrm>
          <a:prstGeom prst="straightConnector1">
            <a:avLst/>
          </a:prstGeom>
          <a:ln w="12700">
            <a:solidFill>
              <a:srgbClr val="00B6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14A7A9C8-7397-867A-B529-20C01C787E76}"/>
              </a:ext>
            </a:extLst>
          </p:cNvPr>
          <p:cNvSpPr txBox="1"/>
          <p:nvPr/>
        </p:nvSpPr>
        <p:spPr>
          <a:xfrm>
            <a:off x="7373048" y="2499237"/>
            <a:ext cx="23114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spc="-3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Obtenir les coordonnées de votre gestionnaire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3EC034E-3F9E-3A01-BFA8-975CC9026ACB}"/>
              </a:ext>
            </a:extLst>
          </p:cNvPr>
          <p:cNvSpPr txBox="1"/>
          <p:nvPr/>
        </p:nvSpPr>
        <p:spPr>
          <a:xfrm>
            <a:off x="7419346" y="3911349"/>
            <a:ext cx="231140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spc="-3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Envoyer un mail directement depuis votre espace</a:t>
            </a:r>
          </a:p>
          <a:p>
            <a:endParaRPr lang="fr-FR" sz="1600" spc="-30" dirty="0">
              <a:solidFill>
                <a:srgbClr val="00436B"/>
              </a:solidFill>
              <a:latin typeface="Brandon Grotesque Regular" panose="020B0503020203060202" pitchFamily="34" charset="77"/>
              <a:ea typeface="Verdana" pitchFamily="34" charset="0"/>
              <a:cs typeface="Verdana" pitchFamily="34" charset="0"/>
            </a:endParaRPr>
          </a:p>
          <a:p>
            <a:r>
              <a:rPr lang="fr-FR" sz="1600" spc="-3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Pour l’envoyer cliquez sur </a:t>
            </a:r>
            <a:r>
              <a:rPr lang="fr-FR" sz="1600" b="1" spc="-30" dirty="0">
                <a:solidFill>
                  <a:srgbClr val="00B6ED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Valider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5FCB4DFB-631A-9D9F-C0BF-F66C31AB19AB}"/>
              </a:ext>
            </a:extLst>
          </p:cNvPr>
          <p:cNvCxnSpPr>
            <a:cxnSpLocks/>
          </p:cNvCxnSpPr>
          <p:nvPr/>
        </p:nvCxnSpPr>
        <p:spPr>
          <a:xfrm flipH="1">
            <a:off x="5745088" y="5463542"/>
            <a:ext cx="1674258" cy="591871"/>
          </a:xfrm>
          <a:prstGeom prst="straightConnector1">
            <a:avLst/>
          </a:prstGeom>
          <a:ln w="12700">
            <a:solidFill>
              <a:srgbClr val="00B6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93093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F85CFC6-2025-F801-68DD-EA63525B4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207" y="1037957"/>
            <a:ext cx="7452507" cy="1384525"/>
          </a:xfrm>
          <a:prstGeom prst="rect">
            <a:avLst/>
          </a:prstGeom>
        </p:spPr>
      </p:pic>
      <p:sp>
        <p:nvSpPr>
          <p:cNvPr id="7" name="Titre 6">
            <a:extLst>
              <a:ext uri="{FF2B5EF4-FFF2-40B4-BE49-F238E27FC236}">
                <a16:creationId xmlns:a16="http://schemas.microsoft.com/office/drawing/2014/main" id="{0FAEA103-EDE5-ECF4-0B8F-78D1154C9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556096"/>
          </a:xfrm>
        </p:spPr>
        <p:txBody>
          <a:bodyPr>
            <a:normAutofit/>
          </a:bodyPr>
          <a:lstStyle/>
          <a:p>
            <a:pPr algn="l"/>
            <a:r>
              <a:rPr lang="fr-FR" sz="2400" b="1" dirty="0">
                <a:solidFill>
                  <a:srgbClr val="DE4C47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3.5. </a:t>
            </a:r>
            <a:r>
              <a:rPr lang="fr-FR" sz="24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Gestion des contrats</a:t>
            </a:r>
            <a:endParaRPr lang="fr-FR" sz="2400" dirty="0"/>
          </a:p>
        </p:txBody>
      </p:sp>
      <p:sp>
        <p:nvSpPr>
          <p:cNvPr id="9" name="Espace réservé du numéro de diapositive 1">
            <a:extLst>
              <a:ext uri="{FF2B5EF4-FFF2-40B4-BE49-F238E27FC236}">
                <a16:creationId xmlns:a16="http://schemas.microsoft.com/office/drawing/2014/main" id="{D55431A7-44E8-6EDF-CC7A-DAF68F31C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4261" y="6400799"/>
            <a:ext cx="2311400" cy="365125"/>
          </a:xfrm>
          <a:noFill/>
        </p:spPr>
        <p:txBody>
          <a:bodyPr/>
          <a:lstStyle/>
          <a:p>
            <a:pPr algn="r"/>
            <a:fld id="{8F2E2700-39BE-455D-93EE-82BB179D4F20}" type="slidenum">
              <a:rPr lang="fr-FR" smtClean="0">
                <a:solidFill>
                  <a:schemeClr val="bg1">
                    <a:lumMod val="85000"/>
                  </a:schemeClr>
                </a:solidFill>
                <a:latin typeface="Brandon Grotesque Regular" panose="020B0503020203060202" pitchFamily="34" charset="77"/>
              </a:rPr>
              <a:pPr algn="r"/>
              <a:t>34</a:t>
            </a:fld>
            <a:endParaRPr lang="fr-FR" dirty="0">
              <a:solidFill>
                <a:schemeClr val="bg1">
                  <a:lumMod val="85000"/>
                </a:schemeClr>
              </a:solidFill>
              <a:latin typeface="Brandon Grotesque Regular" panose="020B0503020203060202" pitchFamily="34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A02166-0767-05F0-B857-A9E09115666C}"/>
              </a:ext>
            </a:extLst>
          </p:cNvPr>
          <p:cNvSpPr/>
          <p:nvPr/>
        </p:nvSpPr>
        <p:spPr>
          <a:xfrm>
            <a:off x="4812461" y="2492689"/>
            <a:ext cx="593854" cy="498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BFB0FE97-30D3-AC5F-A51B-C755AF624A07}"/>
              </a:ext>
            </a:extLst>
          </p:cNvPr>
          <p:cNvCxnSpPr>
            <a:cxnSpLocks/>
          </p:cNvCxnSpPr>
          <p:nvPr/>
        </p:nvCxnSpPr>
        <p:spPr>
          <a:xfrm>
            <a:off x="6856268" y="1682314"/>
            <a:ext cx="555334" cy="251517"/>
          </a:xfrm>
          <a:prstGeom prst="straightConnector1">
            <a:avLst/>
          </a:prstGeom>
          <a:ln w="12700">
            <a:solidFill>
              <a:srgbClr val="00B6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D91CFCC8-38B5-1372-82FC-14157D289FFA}"/>
              </a:ext>
            </a:extLst>
          </p:cNvPr>
          <p:cNvSpPr/>
          <p:nvPr/>
        </p:nvSpPr>
        <p:spPr>
          <a:xfrm>
            <a:off x="7003427" y="1988916"/>
            <a:ext cx="1477965" cy="433566"/>
          </a:xfrm>
          <a:prstGeom prst="rect">
            <a:avLst/>
          </a:prstGeom>
          <a:noFill/>
          <a:ln>
            <a:solidFill>
              <a:srgbClr val="00B6E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18EAE18-8B89-5E4E-F896-8F0EF7F287E7}"/>
              </a:ext>
            </a:extLst>
          </p:cNvPr>
          <p:cNvSpPr txBox="1"/>
          <p:nvPr/>
        </p:nvSpPr>
        <p:spPr>
          <a:xfrm>
            <a:off x="4520952" y="1352245"/>
            <a:ext cx="36724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Accédez à l’onglet Gestion des contrats ici :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2D6C302E-002F-D863-6781-E1EDDE1EDD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516" y="2996952"/>
            <a:ext cx="5481296" cy="2508803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73EE54EB-981F-4E64-F76B-CF3A771843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516" y="5733256"/>
            <a:ext cx="5973009" cy="952633"/>
          </a:xfrm>
          <a:prstGeom prst="rect">
            <a:avLst/>
          </a:prstGeom>
        </p:spPr>
      </p:pic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D0F10B01-C7EF-922E-1B74-8357AB7E7765}"/>
              </a:ext>
            </a:extLst>
          </p:cNvPr>
          <p:cNvCxnSpPr>
            <a:cxnSpLocks/>
          </p:cNvCxnSpPr>
          <p:nvPr/>
        </p:nvCxnSpPr>
        <p:spPr>
          <a:xfrm flipH="1">
            <a:off x="5784061" y="3354082"/>
            <a:ext cx="824341" cy="522614"/>
          </a:xfrm>
          <a:prstGeom prst="straightConnector1">
            <a:avLst/>
          </a:prstGeom>
          <a:ln w="12700">
            <a:solidFill>
              <a:srgbClr val="00B6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13FAF08A-6E82-D9D4-3F19-C4AF21F6C433}"/>
              </a:ext>
            </a:extLst>
          </p:cNvPr>
          <p:cNvSpPr txBox="1"/>
          <p:nvPr/>
        </p:nvSpPr>
        <p:spPr>
          <a:xfrm>
            <a:off x="6654700" y="2996952"/>
            <a:ext cx="2311401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spc="-3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Vous pouvez rechercher ou accéder à la liste des filiales rattachées à votre compte entreprise sous cet onglet.</a:t>
            </a:r>
          </a:p>
          <a:p>
            <a:endParaRPr lang="fr-FR" sz="1400" spc="-30" dirty="0">
              <a:solidFill>
                <a:srgbClr val="00436B"/>
              </a:solidFill>
              <a:latin typeface="Brandon Grotesque Regular" panose="020B0503020203060202" pitchFamily="34" charset="77"/>
              <a:ea typeface="Verdana" pitchFamily="34" charset="0"/>
              <a:cs typeface="Verdana" pitchFamily="34" charset="0"/>
            </a:endParaRPr>
          </a:p>
          <a:p>
            <a:endParaRPr lang="fr-FR" sz="1400" spc="-30" dirty="0">
              <a:solidFill>
                <a:srgbClr val="00436B"/>
              </a:solidFill>
              <a:latin typeface="Brandon Grotesque Regular" panose="020B0503020203060202" pitchFamily="34" charset="77"/>
              <a:ea typeface="Verdana" pitchFamily="34" charset="0"/>
              <a:cs typeface="Verdana" pitchFamily="34" charset="0"/>
            </a:endParaRPr>
          </a:p>
          <a:p>
            <a:endParaRPr lang="fr-FR" sz="1400" spc="-30" dirty="0">
              <a:solidFill>
                <a:srgbClr val="00436B"/>
              </a:solidFill>
              <a:latin typeface="Brandon Grotesque Regular" panose="020B0503020203060202" pitchFamily="34" charset="77"/>
              <a:ea typeface="Verdana" pitchFamily="34" charset="0"/>
              <a:cs typeface="Verdana" pitchFamily="34" charset="0"/>
            </a:endParaRPr>
          </a:p>
          <a:p>
            <a:r>
              <a:rPr lang="fr-FR" sz="1400" spc="-3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En cliquant sur </a:t>
            </a:r>
            <a:r>
              <a:rPr lang="fr-FR" sz="1400" b="1" spc="-30" dirty="0">
                <a:solidFill>
                  <a:srgbClr val="00B6ED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Visualiser </a:t>
            </a:r>
            <a:r>
              <a:rPr lang="fr-FR" sz="1400" spc="-3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</a:rPr>
              <a:t>vous serez dirigé vers la page d’accueil du compte de votre filiale. </a:t>
            </a:r>
          </a:p>
          <a:p>
            <a:r>
              <a:rPr lang="fr-FR" sz="1400" spc="-3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</a:rPr>
              <a:t>Une notification apparaitra alors et vous permettra de revenir sur le compte principal.</a:t>
            </a:r>
          </a:p>
          <a:p>
            <a:endParaRPr lang="fr-FR" sz="1400" spc="-30" dirty="0">
              <a:solidFill>
                <a:srgbClr val="00436B"/>
              </a:solidFill>
              <a:latin typeface="Brandon Grotesque Regular" panose="020B0503020203060202" pitchFamily="34" charset="77"/>
              <a:ea typeface="Verdana" pitchFamily="34" charset="0"/>
            </a:endParaRPr>
          </a:p>
          <a:p>
            <a:r>
              <a:rPr lang="fr-FR" sz="1400" spc="-3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</a:rPr>
              <a:t>Pour ajouter une filiale, il est nécessaire de faire une demande sur votre espace.</a:t>
            </a:r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57125E79-909E-F439-80DD-A9B70B2691ED}"/>
              </a:ext>
            </a:extLst>
          </p:cNvPr>
          <p:cNvCxnSpPr>
            <a:cxnSpLocks/>
          </p:cNvCxnSpPr>
          <p:nvPr/>
        </p:nvCxnSpPr>
        <p:spPr>
          <a:xfrm flipH="1">
            <a:off x="5871857" y="4688427"/>
            <a:ext cx="782843" cy="396757"/>
          </a:xfrm>
          <a:prstGeom prst="straightConnector1">
            <a:avLst/>
          </a:prstGeom>
          <a:ln w="12700">
            <a:solidFill>
              <a:srgbClr val="00B6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FB47DD84-4F43-ED17-402A-CEE56F94AA10}"/>
              </a:ext>
            </a:extLst>
          </p:cNvPr>
          <p:cNvSpPr/>
          <p:nvPr/>
        </p:nvSpPr>
        <p:spPr>
          <a:xfrm>
            <a:off x="2432720" y="6080225"/>
            <a:ext cx="1440160" cy="233097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B69E307E-7605-5AA0-338F-200C0902309C}"/>
              </a:ext>
            </a:extLst>
          </p:cNvPr>
          <p:cNvCxnSpPr>
            <a:cxnSpLocks/>
          </p:cNvCxnSpPr>
          <p:nvPr/>
        </p:nvCxnSpPr>
        <p:spPr>
          <a:xfrm flipH="1">
            <a:off x="6033120" y="4688998"/>
            <a:ext cx="626313" cy="970656"/>
          </a:xfrm>
          <a:prstGeom prst="straightConnector1">
            <a:avLst/>
          </a:prstGeom>
          <a:ln w="12700">
            <a:solidFill>
              <a:srgbClr val="00B6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9C335485-F248-E2C0-413D-1641601886F8}"/>
              </a:ext>
            </a:extLst>
          </p:cNvPr>
          <p:cNvSpPr/>
          <p:nvPr/>
        </p:nvSpPr>
        <p:spPr>
          <a:xfrm>
            <a:off x="4953000" y="404664"/>
            <a:ext cx="4013101" cy="481155"/>
          </a:xfrm>
          <a:prstGeom prst="roundRect">
            <a:avLst/>
          </a:prstGeom>
          <a:solidFill>
            <a:srgbClr val="DE4C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Cet onglet apparait dès qu’une entreprise demande l’ajout d’une filiale à son compte.</a:t>
            </a:r>
          </a:p>
        </p:txBody>
      </p:sp>
    </p:spTree>
    <p:extLst>
      <p:ext uri="{BB962C8B-B14F-4D97-AF65-F5344CB8AC3E}">
        <p14:creationId xmlns:p14="http://schemas.microsoft.com/office/powerpoint/2010/main" val="8974544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0FAEA103-EDE5-ECF4-0B8F-78D1154C9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556096"/>
          </a:xfrm>
        </p:spPr>
        <p:txBody>
          <a:bodyPr>
            <a:normAutofit/>
          </a:bodyPr>
          <a:lstStyle/>
          <a:p>
            <a:pPr algn="l"/>
            <a:r>
              <a:rPr lang="fr-FR" sz="2400" b="1" dirty="0">
                <a:solidFill>
                  <a:srgbClr val="DE4C47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3.5. </a:t>
            </a:r>
            <a:r>
              <a:rPr lang="fr-FR" sz="24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DSN</a:t>
            </a:r>
            <a:endParaRPr lang="fr-FR" sz="2400" dirty="0"/>
          </a:p>
        </p:txBody>
      </p:sp>
      <p:sp>
        <p:nvSpPr>
          <p:cNvPr id="9" name="Espace réservé du numéro de diapositive 1">
            <a:extLst>
              <a:ext uri="{FF2B5EF4-FFF2-40B4-BE49-F238E27FC236}">
                <a16:creationId xmlns:a16="http://schemas.microsoft.com/office/drawing/2014/main" id="{D55431A7-44E8-6EDF-CC7A-DAF68F31C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4261" y="6400799"/>
            <a:ext cx="2311400" cy="365125"/>
          </a:xfrm>
          <a:noFill/>
        </p:spPr>
        <p:txBody>
          <a:bodyPr/>
          <a:lstStyle/>
          <a:p>
            <a:pPr algn="r"/>
            <a:fld id="{8F2E2700-39BE-455D-93EE-82BB179D4F20}" type="slidenum">
              <a:rPr lang="fr-FR" smtClean="0">
                <a:solidFill>
                  <a:schemeClr val="bg1">
                    <a:lumMod val="85000"/>
                  </a:schemeClr>
                </a:solidFill>
                <a:latin typeface="Brandon Grotesque Regular" panose="020B0503020203060202" pitchFamily="34" charset="77"/>
              </a:rPr>
              <a:pPr algn="r"/>
              <a:t>35</a:t>
            </a:fld>
            <a:endParaRPr lang="fr-FR" dirty="0">
              <a:solidFill>
                <a:schemeClr val="bg1">
                  <a:lumMod val="85000"/>
                </a:schemeClr>
              </a:solidFill>
              <a:latin typeface="Brandon Grotesque Regular" panose="020B0503020203060202" pitchFamily="34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A02166-0767-05F0-B857-A9E09115666C}"/>
              </a:ext>
            </a:extLst>
          </p:cNvPr>
          <p:cNvSpPr/>
          <p:nvPr/>
        </p:nvSpPr>
        <p:spPr>
          <a:xfrm>
            <a:off x="4812461" y="2492689"/>
            <a:ext cx="593854" cy="498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6" name="Image 5" descr="Une image contenant texte, capture d’écran, logo, Police&#10;&#10;Description générée automatiquement">
            <a:extLst>
              <a:ext uri="{FF2B5EF4-FFF2-40B4-BE49-F238E27FC236}">
                <a16:creationId xmlns:a16="http://schemas.microsoft.com/office/drawing/2014/main" id="{DF2E4CCB-303E-672B-4927-4D606493CB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12" y="1186460"/>
            <a:ext cx="7772400" cy="1364404"/>
          </a:xfrm>
          <a:prstGeom prst="rect">
            <a:avLst/>
          </a:prstGeom>
          <a:ln w="25400">
            <a:solidFill>
              <a:srgbClr val="00B6ED"/>
            </a:solidFill>
          </a:ln>
        </p:spPr>
      </p:pic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BFB0FE97-30D3-AC5F-A51B-C755AF624A07}"/>
              </a:ext>
            </a:extLst>
          </p:cNvPr>
          <p:cNvCxnSpPr>
            <a:cxnSpLocks/>
          </p:cNvCxnSpPr>
          <p:nvPr/>
        </p:nvCxnSpPr>
        <p:spPr>
          <a:xfrm>
            <a:off x="5621944" y="1688766"/>
            <a:ext cx="555334" cy="251517"/>
          </a:xfrm>
          <a:prstGeom prst="straightConnector1">
            <a:avLst/>
          </a:prstGeom>
          <a:ln w="12700">
            <a:solidFill>
              <a:srgbClr val="00B6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D91CFCC8-38B5-1372-82FC-14157D289FFA}"/>
              </a:ext>
            </a:extLst>
          </p:cNvPr>
          <p:cNvSpPr/>
          <p:nvPr/>
        </p:nvSpPr>
        <p:spPr>
          <a:xfrm>
            <a:off x="6177278" y="1988916"/>
            <a:ext cx="553785" cy="433566"/>
          </a:xfrm>
          <a:prstGeom prst="rect">
            <a:avLst/>
          </a:prstGeom>
          <a:noFill/>
          <a:ln>
            <a:solidFill>
              <a:srgbClr val="00B6E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966B1FDF-77D0-64A9-255E-C5AA7C38871B}"/>
              </a:ext>
            </a:extLst>
          </p:cNvPr>
          <p:cNvGrpSpPr/>
          <p:nvPr/>
        </p:nvGrpSpPr>
        <p:grpSpPr>
          <a:xfrm>
            <a:off x="2216696" y="2793896"/>
            <a:ext cx="6810497" cy="3671878"/>
            <a:chOff x="495300" y="2793896"/>
            <a:chExt cx="6810497" cy="3671878"/>
          </a:xfrm>
        </p:grpSpPr>
        <p:pic>
          <p:nvPicPr>
            <p:cNvPr id="4" name="Image 3" descr="Une image contenant texte, capture d’écran&#10;&#10;Description générée automatiquement">
              <a:extLst>
                <a:ext uri="{FF2B5EF4-FFF2-40B4-BE49-F238E27FC236}">
                  <a16:creationId xmlns:a16="http://schemas.microsoft.com/office/drawing/2014/main" id="{AD2E5025-3972-1CDC-9FA9-DDB41FCE0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300" y="2793896"/>
              <a:ext cx="6810497" cy="3671878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" name="Encre 7">
                  <a:extLst>
                    <a:ext uri="{FF2B5EF4-FFF2-40B4-BE49-F238E27FC236}">
                      <a16:creationId xmlns:a16="http://schemas.microsoft.com/office/drawing/2014/main" id="{84C891BB-B449-732D-7039-8D8D1BBD8BF5}"/>
                    </a:ext>
                  </a:extLst>
                </p14:cNvPr>
                <p14:cNvContentPartPr/>
                <p14:nvPr/>
              </p14:nvContentPartPr>
              <p14:xfrm>
                <a:off x="3238357" y="6158206"/>
                <a:ext cx="1338120" cy="42840"/>
              </p14:xfrm>
            </p:contentPart>
          </mc:Choice>
          <mc:Fallback xmlns="">
            <p:pic>
              <p:nvPicPr>
                <p:cNvPr id="8" name="Encre 7">
                  <a:extLst>
                    <a:ext uri="{FF2B5EF4-FFF2-40B4-BE49-F238E27FC236}">
                      <a16:creationId xmlns:a16="http://schemas.microsoft.com/office/drawing/2014/main" id="{84C891BB-B449-732D-7039-8D8D1BBD8BF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202357" y="6122206"/>
                  <a:ext cx="1409760" cy="1144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1" name="ZoneTexte 10">
            <a:extLst>
              <a:ext uri="{FF2B5EF4-FFF2-40B4-BE49-F238E27FC236}">
                <a16:creationId xmlns:a16="http://schemas.microsoft.com/office/drawing/2014/main" id="{86DE4AD8-22B8-35A1-122B-2EBC91505200}"/>
              </a:ext>
            </a:extLst>
          </p:cNvPr>
          <p:cNvSpPr txBox="1"/>
          <p:nvPr/>
        </p:nvSpPr>
        <p:spPr>
          <a:xfrm>
            <a:off x="486800" y="3484406"/>
            <a:ext cx="10098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spc="-3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Recherche </a:t>
            </a:r>
          </a:p>
          <a:p>
            <a:r>
              <a:rPr lang="fr-FR" sz="1400" spc="-3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CRM ici :</a:t>
            </a:r>
            <a:endParaRPr lang="fr-FR" sz="1400" b="1" spc="-30" dirty="0">
              <a:solidFill>
                <a:srgbClr val="00436B"/>
              </a:solidFill>
              <a:latin typeface="Brandon Grotesque Regular" panose="020B0503020203060202" pitchFamily="34" charset="77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99E21E0E-FA8C-18D7-2E22-6B4F6EAA0872}"/>
              </a:ext>
            </a:extLst>
          </p:cNvPr>
          <p:cNvCxnSpPr>
            <a:cxnSpLocks/>
          </p:cNvCxnSpPr>
          <p:nvPr/>
        </p:nvCxnSpPr>
        <p:spPr>
          <a:xfrm>
            <a:off x="1369750" y="3945344"/>
            <a:ext cx="792088" cy="117494"/>
          </a:xfrm>
          <a:prstGeom prst="straightConnector1">
            <a:avLst/>
          </a:prstGeom>
          <a:ln w="12700">
            <a:solidFill>
              <a:srgbClr val="00B6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81CCF9A9-101F-B4CE-85C9-0D0B85C1D6CF}"/>
              </a:ext>
            </a:extLst>
          </p:cNvPr>
          <p:cNvSpPr txBox="1"/>
          <p:nvPr/>
        </p:nvSpPr>
        <p:spPr>
          <a:xfrm>
            <a:off x="344650" y="4339265"/>
            <a:ext cx="158401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spc="-3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Visualisez la liste des comptes rendus métiers : </a:t>
            </a:r>
            <a:endParaRPr lang="fr-FR" sz="1400" b="1" spc="-30" dirty="0">
              <a:solidFill>
                <a:srgbClr val="00436B"/>
              </a:solidFill>
              <a:latin typeface="Brandon Grotesque Regular" panose="020B0503020203060202" pitchFamily="34" charset="77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B751C2AE-A144-5E61-CC1F-D70F4736AFCB}"/>
              </a:ext>
            </a:extLst>
          </p:cNvPr>
          <p:cNvCxnSpPr>
            <a:cxnSpLocks/>
          </p:cNvCxnSpPr>
          <p:nvPr/>
        </p:nvCxnSpPr>
        <p:spPr>
          <a:xfrm>
            <a:off x="1136576" y="4941168"/>
            <a:ext cx="1152128" cy="516150"/>
          </a:xfrm>
          <a:prstGeom prst="straightConnector1">
            <a:avLst/>
          </a:prstGeom>
          <a:ln w="12700">
            <a:solidFill>
              <a:srgbClr val="00B6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F18EAE18-8B89-5E4E-F896-8F0EF7F287E7}"/>
              </a:ext>
            </a:extLst>
          </p:cNvPr>
          <p:cNvSpPr txBox="1"/>
          <p:nvPr/>
        </p:nvSpPr>
        <p:spPr>
          <a:xfrm>
            <a:off x="3286628" y="1358697"/>
            <a:ext cx="26642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Accédez à l’onglet DSN ici :</a:t>
            </a:r>
          </a:p>
        </p:txBody>
      </p:sp>
    </p:spTree>
    <p:extLst>
      <p:ext uri="{BB962C8B-B14F-4D97-AF65-F5344CB8AC3E}">
        <p14:creationId xmlns:p14="http://schemas.microsoft.com/office/powerpoint/2010/main" val="36270184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A3DEACB1-A4E0-0797-D12B-BC621BBC7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731" y="184185"/>
            <a:ext cx="7255900" cy="537906"/>
          </a:xfrm>
        </p:spPr>
        <p:txBody>
          <a:bodyPr>
            <a:normAutofit/>
          </a:bodyPr>
          <a:lstStyle/>
          <a:p>
            <a:pPr algn="l"/>
            <a:r>
              <a:rPr lang="fr-FR" sz="2400" b="1" dirty="0">
                <a:solidFill>
                  <a:srgbClr val="DE4C47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3.6. </a:t>
            </a:r>
            <a:r>
              <a:rPr lang="fr-FR" sz="24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Résiliation en 3 clics</a:t>
            </a:r>
            <a:endParaRPr lang="fr-FR" sz="2400" dirty="0"/>
          </a:p>
        </p:txBody>
      </p:sp>
      <p:sp>
        <p:nvSpPr>
          <p:cNvPr id="9" name="Espace réservé du numéro de diapositive 1">
            <a:extLst>
              <a:ext uri="{FF2B5EF4-FFF2-40B4-BE49-F238E27FC236}">
                <a16:creationId xmlns:a16="http://schemas.microsoft.com/office/drawing/2014/main" id="{D55431A7-44E8-6EDF-CC7A-DAF68F31C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r"/>
            <a:fld id="{8F2E2700-39BE-455D-93EE-82BB179D4F20}" type="slidenum">
              <a:rPr lang="fr-FR" smtClean="0">
                <a:solidFill>
                  <a:schemeClr val="bg1">
                    <a:lumMod val="85000"/>
                  </a:schemeClr>
                </a:solidFill>
                <a:latin typeface="Brandon Grotesque Regular" panose="020B0503020203060202" pitchFamily="34" charset="77"/>
              </a:rPr>
              <a:pPr algn="r"/>
              <a:t>36</a:t>
            </a:fld>
            <a:endParaRPr lang="fr-FR" dirty="0">
              <a:solidFill>
                <a:schemeClr val="bg1">
                  <a:lumMod val="85000"/>
                </a:schemeClr>
              </a:solidFill>
              <a:latin typeface="Brandon Grotesque Regular" panose="020B0503020203060202" pitchFamily="34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A02166-0767-05F0-B857-A9E09115666C}"/>
              </a:ext>
            </a:extLst>
          </p:cNvPr>
          <p:cNvSpPr/>
          <p:nvPr/>
        </p:nvSpPr>
        <p:spPr>
          <a:xfrm>
            <a:off x="4816532" y="2147379"/>
            <a:ext cx="593854" cy="498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7AB77C34-F1C2-9206-0D3F-B73510525706}"/>
              </a:ext>
            </a:extLst>
          </p:cNvPr>
          <p:cNvSpPr txBox="1"/>
          <p:nvPr/>
        </p:nvSpPr>
        <p:spPr>
          <a:xfrm>
            <a:off x="497960" y="768873"/>
            <a:ext cx="92309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00426B"/>
                </a:solidFill>
                <a:latin typeface="Brandon Grotesque Regular" panose="020B0503020203060202" pitchFamily="34" charset="77"/>
              </a:rPr>
              <a:t>En application de la loi du 16 août 2022 portant mesure d’urgence pour la protection du pouvoir d’achat </a:t>
            </a:r>
            <a:r>
              <a:rPr lang="fr-FR" sz="1600" dirty="0">
                <a:solidFill>
                  <a:srgbClr val="00B6ED"/>
                </a:solidFill>
                <a:effectLst/>
                <a:latin typeface="Brandon Grotesque Regular" panose="020B0503020203060202" pitchFamily="34" charset="77"/>
                <a:hlinkClick r:id="rId3" tooltip="https://entreprendre.service-public.fr/actualites/a1645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https://entreprendre.service-public.fr/actualites/A16455</a:t>
            </a:r>
            <a:r>
              <a:rPr lang="fr-FR" sz="1600" dirty="0">
                <a:solidFill>
                  <a:srgbClr val="00426B"/>
                </a:solidFill>
                <a:latin typeface="Brandon Grotesque Regular" panose="020B0503020203060202" pitchFamily="34" charset="77"/>
              </a:rPr>
              <a:t>, vous pouvez effectuer une demande de résiliation en 3 clics via votre espace adhérent en cliquant ici :</a:t>
            </a:r>
            <a:endParaRPr lang="fr-FR" sz="1600" spc="-30" dirty="0">
              <a:solidFill>
                <a:srgbClr val="00426B"/>
              </a:solidFill>
              <a:latin typeface="Brandon Grotesque Regular" panose="020B0503020203060202" pitchFamily="34" charset="77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3EC034E-3F9E-3A01-BFA8-975CC9026ACB}"/>
              </a:ext>
            </a:extLst>
          </p:cNvPr>
          <p:cNvSpPr txBox="1"/>
          <p:nvPr/>
        </p:nvSpPr>
        <p:spPr>
          <a:xfrm>
            <a:off x="6593761" y="2541597"/>
            <a:ext cx="29786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Choisissez le contrat que vous souhaitez résilier. </a:t>
            </a:r>
            <a:endParaRPr lang="fr-FR" sz="1600" b="1" dirty="0">
              <a:solidFill>
                <a:srgbClr val="5AB4EA"/>
              </a:solidFill>
              <a:latin typeface="Brandon Grotesque Regular" panose="020B0503020203060202" pitchFamily="34" charset="77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Image 5" descr="Une image contenant texte, capture d’écran, logo, Police&#10;&#10;Description générée automatiquement">
            <a:extLst>
              <a:ext uri="{FF2B5EF4-FFF2-40B4-BE49-F238E27FC236}">
                <a16:creationId xmlns:a16="http://schemas.microsoft.com/office/drawing/2014/main" id="{93B42946-08DF-E7DA-BE73-A3428CF28D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3"/>
          <a:stretch/>
        </p:blipFill>
        <p:spPr>
          <a:xfrm>
            <a:off x="630783" y="1612992"/>
            <a:ext cx="8941652" cy="591872"/>
          </a:xfrm>
          <a:prstGeom prst="rect">
            <a:avLst/>
          </a:prstGeom>
          <a:ln w="31750"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B4FC813-CF82-FE1C-9D35-1B9E4770FB84}"/>
              </a:ext>
            </a:extLst>
          </p:cNvPr>
          <p:cNvSpPr/>
          <p:nvPr/>
        </p:nvSpPr>
        <p:spPr>
          <a:xfrm>
            <a:off x="7751199" y="1658285"/>
            <a:ext cx="1584176" cy="394807"/>
          </a:xfrm>
          <a:prstGeom prst="rect">
            <a:avLst/>
          </a:prstGeom>
          <a:noFill/>
          <a:ln>
            <a:solidFill>
              <a:srgbClr val="00B6E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EF63550E-B1CA-66BB-2742-A8AF1CB7D54F}"/>
              </a:ext>
            </a:extLst>
          </p:cNvPr>
          <p:cNvCxnSpPr>
            <a:cxnSpLocks/>
          </p:cNvCxnSpPr>
          <p:nvPr/>
        </p:nvCxnSpPr>
        <p:spPr>
          <a:xfrm>
            <a:off x="4304928" y="1484784"/>
            <a:ext cx="3446271" cy="115086"/>
          </a:xfrm>
          <a:prstGeom prst="straightConnector1">
            <a:avLst/>
          </a:prstGeom>
          <a:ln w="12700">
            <a:solidFill>
              <a:srgbClr val="00B6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Une image contenant texte, capture d’écran&#10;&#10;Description générée automatiquement">
            <a:extLst>
              <a:ext uri="{FF2B5EF4-FFF2-40B4-BE49-F238E27FC236}">
                <a16:creationId xmlns:a16="http://schemas.microsoft.com/office/drawing/2014/main" id="{A8CE7A83-BFAA-7EB3-A0F0-A750C091AC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0" y="2196595"/>
            <a:ext cx="5174852" cy="4661405"/>
          </a:xfrm>
          <a:prstGeom prst="rect">
            <a:avLst/>
          </a:prstGeom>
          <a:ln w="25400">
            <a:solidFill>
              <a:srgbClr val="00B6ED"/>
            </a:solidFill>
          </a:ln>
        </p:spPr>
      </p:pic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5FCB4DFB-631A-9D9F-C0BF-F66C31AB19AB}"/>
              </a:ext>
            </a:extLst>
          </p:cNvPr>
          <p:cNvCxnSpPr>
            <a:cxnSpLocks/>
          </p:cNvCxnSpPr>
          <p:nvPr/>
        </p:nvCxnSpPr>
        <p:spPr>
          <a:xfrm flipH="1">
            <a:off x="3152800" y="2708920"/>
            <a:ext cx="3312368" cy="288032"/>
          </a:xfrm>
          <a:prstGeom prst="straightConnector1">
            <a:avLst/>
          </a:prstGeom>
          <a:ln w="12700">
            <a:solidFill>
              <a:srgbClr val="00B6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FBD95CCF-7DDA-E3B9-651F-A2F894FED421}"/>
              </a:ext>
            </a:extLst>
          </p:cNvPr>
          <p:cNvCxnSpPr>
            <a:cxnSpLocks/>
          </p:cNvCxnSpPr>
          <p:nvPr/>
        </p:nvCxnSpPr>
        <p:spPr>
          <a:xfrm flipH="1">
            <a:off x="3256972" y="4329375"/>
            <a:ext cx="3312368" cy="288032"/>
          </a:xfrm>
          <a:prstGeom prst="straightConnector1">
            <a:avLst/>
          </a:prstGeom>
          <a:ln w="12700">
            <a:solidFill>
              <a:srgbClr val="00B6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1C201E92-E381-85F4-B928-F0B5D28C3C3C}"/>
              </a:ext>
            </a:extLst>
          </p:cNvPr>
          <p:cNvSpPr txBox="1"/>
          <p:nvPr/>
        </p:nvSpPr>
        <p:spPr>
          <a:xfrm>
            <a:off x="6593761" y="3988432"/>
            <a:ext cx="29786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Cochez le motif de votre demande de résiliation. </a:t>
            </a:r>
            <a:endParaRPr lang="fr-FR" sz="1600" b="1" dirty="0">
              <a:solidFill>
                <a:srgbClr val="5AB4EA"/>
              </a:solidFill>
              <a:latin typeface="Brandon Grotesque Regular" panose="020B0503020203060202" pitchFamily="34" charset="77"/>
              <a:ea typeface="Verdana" pitchFamily="34" charset="0"/>
              <a:cs typeface="Verdana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7" name="Encre 26">
                <a:extLst>
                  <a:ext uri="{FF2B5EF4-FFF2-40B4-BE49-F238E27FC236}">
                    <a16:creationId xmlns:a16="http://schemas.microsoft.com/office/drawing/2014/main" id="{51B3398C-D8BE-98AB-0565-744631B04E9E}"/>
                  </a:ext>
                </a:extLst>
              </p14:cNvPr>
              <p14:cNvContentPartPr/>
              <p14:nvPr/>
            </p14:nvContentPartPr>
            <p14:xfrm>
              <a:off x="1362249" y="3020136"/>
              <a:ext cx="1531440" cy="31680"/>
            </p14:xfrm>
          </p:contentPart>
        </mc:Choice>
        <mc:Fallback xmlns="">
          <p:pic>
            <p:nvPicPr>
              <p:cNvPr id="27" name="Encre 26">
                <a:extLst>
                  <a:ext uri="{FF2B5EF4-FFF2-40B4-BE49-F238E27FC236}">
                    <a16:creationId xmlns:a16="http://schemas.microsoft.com/office/drawing/2014/main" id="{51B3398C-D8BE-98AB-0565-744631B04E9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26609" y="2984496"/>
                <a:ext cx="1603080" cy="10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73681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ciel, personne, extérieur&#10;&#10;Description générée automatiquement">
            <a:extLst>
              <a:ext uri="{FF2B5EF4-FFF2-40B4-BE49-F238E27FC236}">
                <a16:creationId xmlns:a16="http://schemas.microsoft.com/office/drawing/2014/main" id="{10A37EB1-AD26-47C2-4894-90DBAFDCE4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" t="17519" r="-2762"/>
          <a:stretch/>
        </p:blipFill>
        <p:spPr>
          <a:xfrm>
            <a:off x="0" y="-200696"/>
            <a:ext cx="10194032" cy="5891188"/>
          </a:xfrm>
          <a:prstGeom prst="rect">
            <a:avLst/>
          </a:prstGeom>
        </p:spPr>
      </p:pic>
      <p:sp>
        <p:nvSpPr>
          <p:cNvPr id="11" name="Hexagone 10">
            <a:extLst>
              <a:ext uri="{FF2B5EF4-FFF2-40B4-BE49-F238E27FC236}">
                <a16:creationId xmlns:a16="http://schemas.microsoft.com/office/drawing/2014/main" id="{E2DE6AF1-EB12-F2EA-9413-38BE9F56E574}"/>
              </a:ext>
            </a:extLst>
          </p:cNvPr>
          <p:cNvSpPr/>
          <p:nvPr/>
        </p:nvSpPr>
        <p:spPr>
          <a:xfrm rot="5400000">
            <a:off x="202439" y="4235637"/>
            <a:ext cx="1776751" cy="1531682"/>
          </a:xfrm>
          <a:prstGeom prst="hexagon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Hexagone 11">
            <a:extLst>
              <a:ext uri="{FF2B5EF4-FFF2-40B4-BE49-F238E27FC236}">
                <a16:creationId xmlns:a16="http://schemas.microsoft.com/office/drawing/2014/main" id="{EB4EB70D-4124-BB3F-8167-6E379057B1BF}"/>
              </a:ext>
            </a:extLst>
          </p:cNvPr>
          <p:cNvSpPr/>
          <p:nvPr/>
        </p:nvSpPr>
        <p:spPr>
          <a:xfrm rot="5400000">
            <a:off x="7451754" y="553044"/>
            <a:ext cx="1200308" cy="1034748"/>
          </a:xfrm>
          <a:prstGeom prst="hexagon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Hexagone 12">
            <a:extLst>
              <a:ext uri="{FF2B5EF4-FFF2-40B4-BE49-F238E27FC236}">
                <a16:creationId xmlns:a16="http://schemas.microsoft.com/office/drawing/2014/main" id="{53A5231C-CE00-0E1D-F722-691987C28ABE}"/>
              </a:ext>
            </a:extLst>
          </p:cNvPr>
          <p:cNvSpPr/>
          <p:nvPr/>
        </p:nvSpPr>
        <p:spPr>
          <a:xfrm rot="5400000">
            <a:off x="1189651" y="3209413"/>
            <a:ext cx="970630" cy="836749"/>
          </a:xfrm>
          <a:prstGeom prst="hexagon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Hexagone 13">
            <a:extLst>
              <a:ext uri="{FF2B5EF4-FFF2-40B4-BE49-F238E27FC236}">
                <a16:creationId xmlns:a16="http://schemas.microsoft.com/office/drawing/2014/main" id="{ADF8259D-A2C0-FDA2-43A8-FDFB505DAEB0}"/>
              </a:ext>
            </a:extLst>
          </p:cNvPr>
          <p:cNvSpPr/>
          <p:nvPr/>
        </p:nvSpPr>
        <p:spPr>
          <a:xfrm rot="5400000">
            <a:off x="9538227" y="3535306"/>
            <a:ext cx="620596" cy="534996"/>
          </a:xfrm>
          <a:prstGeom prst="hexagon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89BE59-B660-488B-988D-A0F08D55C22E}"/>
              </a:ext>
            </a:extLst>
          </p:cNvPr>
          <p:cNvSpPr/>
          <p:nvPr/>
        </p:nvSpPr>
        <p:spPr>
          <a:xfrm>
            <a:off x="1" y="5370229"/>
            <a:ext cx="9906000" cy="1484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2306BE-3C83-4A4D-927B-76968D6B3DBD}"/>
              </a:ext>
            </a:extLst>
          </p:cNvPr>
          <p:cNvSpPr/>
          <p:nvPr/>
        </p:nvSpPr>
        <p:spPr>
          <a:xfrm>
            <a:off x="1928664" y="5871976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12900" defTabSz="201613"/>
            <a:r>
              <a:rPr lang="fr-FR" altLang="fr-FR" sz="800" b="1" dirty="0">
                <a:solidFill>
                  <a:srgbClr val="00436B"/>
                </a:solidFill>
                <a:latin typeface="Brandon Grotesque Regular" panose="020B0503020203060202" pitchFamily="34" charset="77"/>
                <a:sym typeface="Verdana Bold"/>
              </a:rPr>
              <a:t>MBTP SE - </a:t>
            </a:r>
            <a:r>
              <a:rPr lang="fr-FR" altLang="fr-FR" sz="800" spc="-20" dirty="0">
                <a:solidFill>
                  <a:srgbClr val="00436B"/>
                </a:solidFill>
                <a:latin typeface="Brandon Grotesque Regular" panose="020B0503020203060202" pitchFamily="34" charset="77"/>
                <a:sym typeface="Verdana Bold"/>
              </a:rPr>
              <a:t>Mutuelle affiliée à la FNMF, régie par les dispositions du livre II du Code de la Mutualité et immatriculée sous le n° 390 917 953</a:t>
            </a:r>
          </a:p>
          <a:p>
            <a:pPr marL="1612900" defTabSz="201613"/>
            <a:r>
              <a:rPr lang="fr-FR" altLang="fr-FR" sz="800" spc="-20" dirty="0">
                <a:solidFill>
                  <a:srgbClr val="00436B"/>
                </a:solidFill>
                <a:latin typeface="Brandon Grotesque Regular" panose="020B0503020203060202" pitchFamily="34" charset="77"/>
                <a:sym typeface="Verdana Bold"/>
              </a:rPr>
              <a:t>dont le siège social est situé 5 rue Jean-Marie Chavant 69369 Lyon cedex 07.</a:t>
            </a:r>
          </a:p>
          <a:p>
            <a:pPr marL="1612900" defTabSz="201613"/>
            <a:endParaRPr lang="fr-FR" altLang="fr-FR" sz="800" spc="-20" dirty="0">
              <a:solidFill>
                <a:srgbClr val="00436B"/>
              </a:solidFill>
              <a:latin typeface="Brandon Grotesque Regular" panose="020B0503020203060202" pitchFamily="34" charset="77"/>
              <a:sym typeface="Verdana Bold"/>
            </a:endParaRPr>
          </a:p>
          <a:p>
            <a:pPr marL="1612900" defTabSz="201613"/>
            <a:r>
              <a:rPr lang="fr-FR" altLang="fr-FR" sz="800" b="1" dirty="0">
                <a:solidFill>
                  <a:srgbClr val="00436B"/>
                </a:solidFill>
                <a:latin typeface="Brandon Grotesque Regular" panose="020B0503020203060202" pitchFamily="34" charset="77"/>
                <a:sym typeface="Verdana Bold"/>
              </a:rPr>
              <a:t>Document non contractuel à caractère informatif </a:t>
            </a:r>
            <a:r>
              <a:rPr lang="fr-FR" altLang="fr-FR" sz="800" dirty="0">
                <a:solidFill>
                  <a:srgbClr val="00436B"/>
                </a:solidFill>
                <a:latin typeface="Brandon Grotesque Regular" panose="020B0503020203060202" pitchFamily="34" charset="77"/>
                <a:sym typeface="Verdana Bold"/>
              </a:rPr>
              <a:t>- Juin 2023 © </a:t>
            </a:r>
            <a:r>
              <a:rPr lang="fr-FR" altLang="fr-FR" sz="800" dirty="0" err="1">
                <a:solidFill>
                  <a:srgbClr val="00436B"/>
                </a:solidFill>
                <a:latin typeface="Brandon Grotesque Regular" panose="020B0503020203060202" pitchFamily="34" charset="77"/>
                <a:sym typeface="Verdana Bold"/>
              </a:rPr>
              <a:t>Shutterstock</a:t>
            </a:r>
            <a:endParaRPr lang="fr-FR" altLang="fr-FR" sz="800" dirty="0">
              <a:solidFill>
                <a:srgbClr val="00436B"/>
              </a:solidFill>
              <a:latin typeface="Brandon Grotesque Regular" panose="020B0503020203060202" pitchFamily="34" charset="77"/>
              <a:sym typeface="Verdana Bold"/>
            </a:endParaRPr>
          </a:p>
        </p:txBody>
      </p:sp>
      <p:pic>
        <p:nvPicPr>
          <p:cNvPr id="8" name="Picture 2" descr="H:\Marketing\LOGOS\MBTP\Logos_SANS-endossement\Horizontal\PNG\Logotypes MBTP_sans ombre_sans endossement-09.png">
            <a:hlinkClick r:id="rId4"/>
            <a:extLst>
              <a:ext uri="{FF2B5EF4-FFF2-40B4-BE49-F238E27FC236}">
                <a16:creationId xmlns:a16="http://schemas.microsoft.com/office/drawing/2014/main" id="{5B636AF5-F317-4681-97FF-F05896492A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t="9525" b="24205"/>
          <a:stretch/>
        </p:blipFill>
        <p:spPr bwMode="auto">
          <a:xfrm>
            <a:off x="207739" y="5501338"/>
            <a:ext cx="2864768" cy="1214422"/>
          </a:xfrm>
          <a:prstGeom prst="rect">
            <a:avLst/>
          </a:prstGeom>
          <a:noFill/>
        </p:spPr>
      </p:pic>
      <p:sp>
        <p:nvSpPr>
          <p:cNvPr id="16" name="Hexagone 15">
            <a:extLst>
              <a:ext uri="{FF2B5EF4-FFF2-40B4-BE49-F238E27FC236}">
                <a16:creationId xmlns:a16="http://schemas.microsoft.com/office/drawing/2014/main" id="{A239C8B6-20FB-B37B-3974-FC53AE2A2B90}"/>
              </a:ext>
            </a:extLst>
          </p:cNvPr>
          <p:cNvSpPr/>
          <p:nvPr/>
        </p:nvSpPr>
        <p:spPr>
          <a:xfrm rot="5400000">
            <a:off x="6854416" y="42800"/>
            <a:ext cx="620596" cy="534996"/>
          </a:xfrm>
          <a:prstGeom prst="hexagon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744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Une image contenant texte, Site web, capture d’écran, Page web&#10;&#10;Description générée automatiquement">
            <a:extLst>
              <a:ext uri="{FF2B5EF4-FFF2-40B4-BE49-F238E27FC236}">
                <a16:creationId xmlns:a16="http://schemas.microsoft.com/office/drawing/2014/main" id="{E460924D-5125-1222-80E8-0915EB0261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156" y="4949847"/>
            <a:ext cx="6597086" cy="13008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6654" y="1796636"/>
            <a:ext cx="8572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fr-FR" altLang="fr-FR" sz="1200" b="1" dirty="0">
                <a:solidFill>
                  <a:schemeClr val="accent6">
                    <a:lumMod val="75000"/>
                  </a:schemeClr>
                </a:solidFill>
                <a:latin typeface="Brandon Grotesque Regular" panose="020B0503020203060202" pitchFamily="34" charset="77"/>
              </a:rPr>
            </a:br>
            <a:br>
              <a:rPr lang="fr-FR" altLang="fr-FR" sz="1200" b="1" dirty="0">
                <a:solidFill>
                  <a:schemeClr val="accent6">
                    <a:lumMod val="75000"/>
                  </a:schemeClr>
                </a:solidFill>
                <a:latin typeface="Brandon Grotesque Regular" panose="020B0503020203060202" pitchFamily="34" charset="77"/>
              </a:rPr>
            </a:br>
            <a:br>
              <a:rPr lang="fr-FR" altLang="fr-FR" sz="1200" dirty="0">
                <a:solidFill>
                  <a:srgbClr val="00436B"/>
                </a:solidFill>
                <a:latin typeface="Brandon Grotesque Regular" panose="020B0503020203060202" pitchFamily="34" charset="77"/>
              </a:rPr>
            </a:br>
            <a:endParaRPr lang="fr-FR" altLang="fr-FR" sz="1200" dirty="0">
              <a:solidFill>
                <a:srgbClr val="00436B"/>
              </a:solidFill>
              <a:latin typeface="Brandon Grotesque Regular" panose="020B0503020203060202" pitchFamily="34" charset="77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9530" y="1676350"/>
            <a:ext cx="1763150" cy="357190"/>
          </a:xfrm>
          <a:prstGeom prst="rect">
            <a:avLst/>
          </a:prstGeom>
          <a:solidFill>
            <a:srgbClr val="CFEB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altLang="fr-FR" sz="1400" b="1" dirty="0">
                <a:solidFill>
                  <a:srgbClr val="00436B"/>
                </a:solidFill>
                <a:latin typeface="Brandon Grotesque Regular" panose="020B0503020203060202" pitchFamily="34" charset="77"/>
              </a:rPr>
              <a:t>Navigateurs Internet</a:t>
            </a:r>
            <a:endParaRPr lang="fr-FR" sz="1400" dirty="0">
              <a:solidFill>
                <a:srgbClr val="00436B"/>
              </a:solidFill>
              <a:latin typeface="Brandon Grotesque Regular" panose="020B0503020203060202" pitchFamily="34" charset="77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9530" y="2368140"/>
            <a:ext cx="93583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14488"/>
            <a:r>
              <a:rPr lang="fr-FR" altLang="fr-FR" sz="1400" dirty="0">
                <a:solidFill>
                  <a:srgbClr val="00436B"/>
                </a:solidFill>
                <a:latin typeface="Brandon Grotesque Regular" panose="020B0503020203060202" pitchFamily="34" charset="77"/>
                <a:ea typeface="+mj-ea"/>
                <a:cs typeface="+mj-cs"/>
              </a:rPr>
              <a:t>Il est recommandé d’utiliser les </a:t>
            </a:r>
            <a:r>
              <a:rPr lang="fr-FR" altLang="fr-FR" sz="1400" b="1" dirty="0">
                <a:solidFill>
                  <a:srgbClr val="00B6ED"/>
                </a:solidFill>
                <a:latin typeface="Brandon Grotesque Regular" panose="020B0503020203060202" pitchFamily="34" charset="77"/>
                <a:ea typeface="+mj-ea"/>
                <a:cs typeface="+mj-cs"/>
              </a:rPr>
              <a:t>navigateurs Chrome ou Mozilla </a:t>
            </a:r>
            <a:r>
              <a:rPr lang="fr-FR" altLang="fr-FR" sz="1400" dirty="0">
                <a:solidFill>
                  <a:srgbClr val="00436B"/>
                </a:solidFill>
                <a:latin typeface="Brandon Grotesque Regular" panose="020B0503020203060202" pitchFamily="34" charset="77"/>
                <a:ea typeface="+mj-ea"/>
                <a:cs typeface="+mj-cs"/>
              </a:rPr>
              <a:t>pour se connecter aux espaces adhérents.</a:t>
            </a:r>
            <a:endParaRPr lang="fr-FR" sz="2400" dirty="0">
              <a:latin typeface="Brandon Grotesque Regular" panose="020B0503020203060202" pitchFamily="34" charset="77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076" y="2253316"/>
            <a:ext cx="482207" cy="48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56580" y="2253316"/>
            <a:ext cx="428628" cy="456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307762" y="3239416"/>
            <a:ext cx="2632329" cy="392909"/>
          </a:xfrm>
          <a:prstGeom prst="rect">
            <a:avLst/>
          </a:prstGeom>
          <a:solidFill>
            <a:srgbClr val="CFEB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altLang="fr-FR" sz="1400" b="1" dirty="0">
                <a:solidFill>
                  <a:srgbClr val="00436B"/>
                </a:solidFill>
                <a:latin typeface="Brandon Grotesque Regular" panose="020B0503020203060202" pitchFamily="34" charset="77"/>
              </a:rPr>
              <a:t>Appareils : ordinateur et tablette</a:t>
            </a:r>
            <a:endParaRPr lang="fr-FR" sz="1400" dirty="0">
              <a:solidFill>
                <a:srgbClr val="00436B"/>
              </a:solidFill>
              <a:latin typeface="Brandon Grotesque Regular" panose="020B0503020203060202" pitchFamily="34" charset="77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28044" y="3875613"/>
            <a:ext cx="72779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3" lvl="0"/>
            <a:r>
              <a:rPr lang="fr-FR" altLang="fr-FR" sz="1400" dirty="0">
                <a:solidFill>
                  <a:srgbClr val="00436B"/>
                </a:solidFill>
                <a:latin typeface="Brandon Grotesque Regular" panose="020B0503020203060202" pitchFamily="34" charset="77"/>
              </a:rPr>
              <a:t>L’Espace adhérent s’affiche correctement </a:t>
            </a:r>
            <a:r>
              <a:rPr lang="fr-FR" altLang="fr-FR" sz="1400" b="1" dirty="0">
                <a:solidFill>
                  <a:srgbClr val="00B6ED"/>
                </a:solidFill>
                <a:latin typeface="Brandon Grotesque Regular" panose="020B0503020203060202" pitchFamily="34" charset="77"/>
                <a:ea typeface="+mj-ea"/>
                <a:cs typeface="+mj-cs"/>
              </a:rPr>
              <a:t>sur ordinateur et sur tablette</a:t>
            </a:r>
            <a:r>
              <a:rPr lang="fr-FR" altLang="fr-FR" sz="1400" dirty="0">
                <a:solidFill>
                  <a:srgbClr val="00B6ED"/>
                </a:solidFill>
                <a:latin typeface="Brandon Grotesque Regular" panose="020B0503020203060202" pitchFamily="34" charset="77"/>
              </a:rPr>
              <a:t>.</a:t>
            </a:r>
          </a:p>
          <a:p>
            <a:pPr marL="93663" lvl="0"/>
            <a:r>
              <a:rPr lang="fr-FR" altLang="fr-FR" sz="1400" dirty="0">
                <a:solidFill>
                  <a:srgbClr val="00436B"/>
                </a:solidFill>
                <a:latin typeface="Brandon Grotesque Regular" panose="020B0503020203060202" pitchFamily="34" charset="77"/>
              </a:rPr>
              <a:t>Accédez à votre espace avec ce lien : </a:t>
            </a:r>
            <a:r>
              <a:rPr lang="fr-FR" altLang="fr-FR" sz="1400" dirty="0">
                <a:solidFill>
                  <a:srgbClr val="00436B"/>
                </a:solidFill>
                <a:latin typeface="Brandon Grotesque Regular" panose="020B0503020203060202" pitchFamily="34" charset="77"/>
                <a:hlinkClick r:id="rId6"/>
              </a:rPr>
              <a:t>https://www.mutuelle-mbtp.com/espace-adherent-entreprise/</a:t>
            </a:r>
            <a:endParaRPr lang="fr-FR" altLang="fr-FR" sz="1400" dirty="0">
              <a:solidFill>
                <a:srgbClr val="00436B"/>
              </a:solidFill>
              <a:latin typeface="Brandon Grotesque Regular" panose="020B0503020203060202" pitchFamily="34" charset="77"/>
            </a:endParaRPr>
          </a:p>
          <a:p>
            <a:pPr marL="93663" lvl="0"/>
            <a:r>
              <a:rPr lang="fr-FR" altLang="fr-FR" sz="1400" dirty="0">
                <a:solidFill>
                  <a:srgbClr val="00436B"/>
                </a:solidFill>
                <a:latin typeface="Brandon Grotesque Regular" panose="020B0503020203060202" pitchFamily="34" charset="77"/>
              </a:rPr>
              <a:t>Ou depuis le site MBTP : </a:t>
            </a:r>
            <a:r>
              <a:rPr lang="fr-FR" altLang="fr-FR" sz="1400" dirty="0">
                <a:solidFill>
                  <a:srgbClr val="00436B"/>
                </a:solidFill>
                <a:latin typeface="Brandon Grotesque Regular" panose="020B0503020203060202" pitchFamily="34" charset="77"/>
                <a:hlinkClick r:id="rId7"/>
              </a:rPr>
              <a:t>https://www.mutuelle-mbtp.com/</a:t>
            </a:r>
            <a:endParaRPr lang="fr-FR" altLang="fr-FR" sz="1400" dirty="0">
              <a:solidFill>
                <a:srgbClr val="00436B"/>
              </a:solidFill>
              <a:latin typeface="Brandon Grotesque Regular" panose="020B0503020203060202" pitchFamily="34" charset="77"/>
            </a:endParaRPr>
          </a:p>
          <a:p>
            <a:pPr marL="93663" lvl="0"/>
            <a:endParaRPr lang="fr-FR" altLang="fr-FR" sz="1400" dirty="0">
              <a:solidFill>
                <a:srgbClr val="00436B"/>
              </a:solidFill>
              <a:latin typeface="Brandon Grotesque Regular" panose="020B0503020203060202" pitchFamily="34" charset="77"/>
            </a:endParaRPr>
          </a:p>
        </p:txBody>
      </p:sp>
      <p:pic>
        <p:nvPicPr>
          <p:cNvPr id="7" name="Image 6" descr="Une image contenant texte, moniteur, équipement électronique, cadre&#10;&#10;Description générée automatiquement">
            <a:extLst>
              <a:ext uri="{FF2B5EF4-FFF2-40B4-BE49-F238E27FC236}">
                <a16:creationId xmlns:a16="http://schemas.microsoft.com/office/drawing/2014/main" id="{2F769CD9-8B66-185C-1226-AD9CB41DD1F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5854" y="3863354"/>
            <a:ext cx="640254" cy="837727"/>
          </a:xfrm>
          <a:prstGeom prst="rect">
            <a:avLst/>
          </a:prstGeom>
        </p:spPr>
      </p:pic>
      <p:pic>
        <p:nvPicPr>
          <p:cNvPr id="20" name="Image 19" descr="Une image contenant texte, signe, rue, cadre&#10;&#10;Description générée automatiquement">
            <a:extLst>
              <a:ext uri="{FF2B5EF4-FFF2-40B4-BE49-F238E27FC236}">
                <a16:creationId xmlns:a16="http://schemas.microsoft.com/office/drawing/2014/main" id="{8826EC4A-4A3C-F2FA-BC40-59F6DB8B596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011" y="3883462"/>
            <a:ext cx="1014929" cy="78102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14E2FDB-8E1F-D80F-18AB-60E646163E36}"/>
              </a:ext>
            </a:extLst>
          </p:cNvPr>
          <p:cNvSpPr txBox="1"/>
          <p:nvPr/>
        </p:nvSpPr>
        <p:spPr>
          <a:xfrm>
            <a:off x="-306670" y="894217"/>
            <a:ext cx="9999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400">
              <a:spcBef>
                <a:spcPts val="200"/>
              </a:spcBef>
              <a:buClr>
                <a:srgbClr val="5AB4EA"/>
              </a:buClr>
            </a:pPr>
            <a:r>
              <a:rPr lang="fr-FR" sz="14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L’ espace adhérent entreprise permet d’effectuer les principales démarches administratives en ligne, de manière sécurisée, en toute autonomie et à tout instant. 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ED4022E-75F5-8A7D-2A4A-3A7B60042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762" y="313585"/>
            <a:ext cx="8742461" cy="523220"/>
          </a:xfrm>
        </p:spPr>
        <p:txBody>
          <a:bodyPr>
            <a:noAutofit/>
          </a:bodyPr>
          <a:lstStyle/>
          <a:p>
            <a:pPr lvl="0" algn="l"/>
            <a:r>
              <a:rPr lang="fr-FR" sz="2400" b="1" dirty="0">
                <a:solidFill>
                  <a:srgbClr val="DE4C47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1.1. </a:t>
            </a:r>
            <a:r>
              <a:rPr lang="fr-FR" sz="2400" dirty="0">
                <a:solidFill>
                  <a:srgbClr val="0042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Connexion internet</a:t>
            </a:r>
            <a:endParaRPr lang="fr-FR" sz="2400" dirty="0">
              <a:solidFill>
                <a:srgbClr val="00436B"/>
              </a:solidFill>
              <a:latin typeface="Brandon Grotesque Regular" panose="020B0503020203060202" pitchFamily="34" charset="77"/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Espace réservé du numéro de diapositive 1">
            <a:extLst>
              <a:ext uri="{FF2B5EF4-FFF2-40B4-BE49-F238E27FC236}">
                <a16:creationId xmlns:a16="http://schemas.microsoft.com/office/drawing/2014/main" id="{242CD603-5BD3-C295-65B3-DDEBDCD37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65836" y="6412450"/>
            <a:ext cx="2311400" cy="365125"/>
          </a:xfrm>
          <a:noFill/>
        </p:spPr>
        <p:txBody>
          <a:bodyPr/>
          <a:lstStyle/>
          <a:p>
            <a:pPr algn="r"/>
            <a:fld id="{8F2E2700-39BE-455D-93EE-82BB179D4F20}" type="slidenum">
              <a:rPr lang="fr-FR" smtClean="0">
                <a:solidFill>
                  <a:schemeClr val="bg1">
                    <a:lumMod val="85000"/>
                  </a:schemeClr>
                </a:solidFill>
                <a:latin typeface="Brandon Grotesque Regular" panose="020B0503020203060202" pitchFamily="34" charset="77"/>
              </a:rPr>
              <a:pPr algn="r"/>
              <a:t>4</a:t>
            </a:fld>
            <a:endParaRPr lang="fr-FR" dirty="0">
              <a:solidFill>
                <a:schemeClr val="bg1">
                  <a:lumMod val="85000"/>
                </a:schemeClr>
              </a:solidFill>
              <a:latin typeface="Brandon Grotesque Regular" panose="020B0503020203060202" pitchFamily="34" charset="77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D9F018-8865-B073-D54B-FD99A7043A27}"/>
              </a:ext>
            </a:extLst>
          </p:cNvPr>
          <p:cNvSpPr/>
          <p:nvPr/>
        </p:nvSpPr>
        <p:spPr>
          <a:xfrm>
            <a:off x="7833171" y="5111552"/>
            <a:ext cx="906043" cy="806537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Brandon Grotesque Regular" panose="020B0503020203060202" pitchFamily="34" charset="77"/>
            </a:endParaRP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CBCE6F04-B95B-63BC-F730-207D3187AD9A}"/>
              </a:ext>
            </a:extLst>
          </p:cNvPr>
          <p:cNvCxnSpPr>
            <a:cxnSpLocks/>
          </p:cNvCxnSpPr>
          <p:nvPr/>
        </p:nvCxnSpPr>
        <p:spPr>
          <a:xfrm>
            <a:off x="6825208" y="4590375"/>
            <a:ext cx="1007963" cy="495434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4469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>
            <a:extLst>
              <a:ext uri="{FF2B5EF4-FFF2-40B4-BE49-F238E27FC236}">
                <a16:creationId xmlns:a16="http://schemas.microsoft.com/office/drawing/2014/main" id="{997525ED-E4A8-EF1C-3C1B-C3255F82D9B3}"/>
              </a:ext>
            </a:extLst>
          </p:cNvPr>
          <p:cNvGrpSpPr/>
          <p:nvPr/>
        </p:nvGrpSpPr>
        <p:grpSpPr>
          <a:xfrm>
            <a:off x="408941" y="1988840"/>
            <a:ext cx="9088118" cy="4344006"/>
            <a:chOff x="408941" y="2276872"/>
            <a:chExt cx="9088118" cy="4344006"/>
          </a:xfrm>
        </p:grpSpPr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7132A4D5-14CF-B7C3-2FF2-7960A56E6290}"/>
                </a:ext>
              </a:extLst>
            </p:cNvPr>
            <p:cNvGrpSpPr/>
            <p:nvPr/>
          </p:nvGrpSpPr>
          <p:grpSpPr>
            <a:xfrm>
              <a:off x="408941" y="2276872"/>
              <a:ext cx="9088118" cy="4344006"/>
              <a:chOff x="335709" y="1700808"/>
              <a:chExt cx="9088118" cy="4344006"/>
            </a:xfrm>
          </p:grpSpPr>
          <p:pic>
            <p:nvPicPr>
              <p:cNvPr id="5" name="Image 4">
                <a:extLst>
                  <a:ext uri="{FF2B5EF4-FFF2-40B4-BE49-F238E27FC236}">
                    <a16:creationId xmlns:a16="http://schemas.microsoft.com/office/drawing/2014/main" id="{BA864243-F0E5-CC4C-3DB3-2ECC067948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35709" y="1700808"/>
                <a:ext cx="9088118" cy="4344006"/>
              </a:xfrm>
              <a:prstGeom prst="rect">
                <a:avLst/>
              </a:prstGeom>
            </p:spPr>
          </p:pic>
          <p:pic>
            <p:nvPicPr>
              <p:cNvPr id="6" name="Image 5">
                <a:extLst>
                  <a:ext uri="{FF2B5EF4-FFF2-40B4-BE49-F238E27FC236}">
                    <a16:creationId xmlns:a16="http://schemas.microsoft.com/office/drawing/2014/main" id="{6ED8AD47-AEEA-9807-FF8C-008A4346BA5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43583" t="6439" r="9669" b="90246"/>
              <a:stretch/>
            </p:blipFill>
            <p:spPr>
              <a:xfrm>
                <a:off x="344488" y="1988840"/>
                <a:ext cx="4566601" cy="154800"/>
              </a:xfrm>
              <a:prstGeom prst="rect">
                <a:avLst/>
              </a:prstGeom>
            </p:spPr>
          </p:pic>
          <p:pic>
            <p:nvPicPr>
              <p:cNvPr id="7" name="Image 6">
                <a:extLst>
                  <a:ext uri="{FF2B5EF4-FFF2-40B4-BE49-F238E27FC236}">
                    <a16:creationId xmlns:a16="http://schemas.microsoft.com/office/drawing/2014/main" id="{A9706A98-FE08-ACF6-B1D9-9F7E9FC70A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79238" r="8877" b="86932"/>
              <a:stretch/>
            </p:blipFill>
            <p:spPr>
              <a:xfrm>
                <a:off x="8337376" y="1700808"/>
                <a:ext cx="1080120" cy="567680"/>
              </a:xfrm>
              <a:prstGeom prst="rect">
                <a:avLst/>
              </a:prstGeom>
            </p:spPr>
          </p:pic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0144F05-10FA-2852-0936-8942A50B1D4E}"/>
                </a:ext>
              </a:extLst>
            </p:cNvPr>
            <p:cNvSpPr/>
            <p:nvPr/>
          </p:nvSpPr>
          <p:spPr>
            <a:xfrm>
              <a:off x="1784648" y="4797152"/>
              <a:ext cx="1080120" cy="154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" name="Titre 2">
            <a:extLst>
              <a:ext uri="{FF2B5EF4-FFF2-40B4-BE49-F238E27FC236}">
                <a16:creationId xmlns:a16="http://schemas.microsoft.com/office/drawing/2014/main" id="{539B2858-ADD0-02AA-448D-225DFBE7FD91}"/>
              </a:ext>
            </a:extLst>
          </p:cNvPr>
          <p:cNvSpPr txBox="1">
            <a:spLocks/>
          </p:cNvSpPr>
          <p:nvPr/>
        </p:nvSpPr>
        <p:spPr>
          <a:xfrm>
            <a:off x="307762" y="313585"/>
            <a:ext cx="8742461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>
                <a:solidFill>
                  <a:srgbClr val="DE4C47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1.2. </a:t>
            </a:r>
            <a:r>
              <a:rPr lang="fr-FR" sz="2400" b="1" dirty="0">
                <a:solidFill>
                  <a:srgbClr val="0042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Activation de l’espace adhérent entreprise</a:t>
            </a:r>
            <a:endParaRPr lang="fr-FR" sz="2400" b="1" dirty="0">
              <a:solidFill>
                <a:srgbClr val="00436B"/>
              </a:solidFill>
              <a:latin typeface="Brandon Grotesque Regular" panose="020B0503020203060202" pitchFamily="34" charset="77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ABA6833-C673-7B44-AD1F-E6E69E912D6C}"/>
              </a:ext>
            </a:extLst>
          </p:cNvPr>
          <p:cNvSpPr txBox="1"/>
          <p:nvPr/>
        </p:nvSpPr>
        <p:spPr>
          <a:xfrm>
            <a:off x="704528" y="980728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600" dirty="0">
                <a:solidFill>
                  <a:srgbClr val="0042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A J+1 de l’enregistrement de votre demande d’adhésion par notre service gestion, vous recevrez un email vous demandant de vous connecter à votre espace adhérent en cliquant sur le lien prévu.</a:t>
            </a:r>
          </a:p>
          <a:p>
            <a:pPr algn="l"/>
            <a:r>
              <a:rPr lang="fr-FR" sz="1600" dirty="0">
                <a:solidFill>
                  <a:srgbClr val="0042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Vous retrouvez votre numéro de SIRET qui est votre identifiant et un mot de passe provisoire.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B48E435-15D7-434E-A96B-0E384E732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65836" y="6412450"/>
            <a:ext cx="2311400" cy="365125"/>
          </a:xfrm>
          <a:noFill/>
        </p:spPr>
        <p:txBody>
          <a:bodyPr/>
          <a:lstStyle/>
          <a:p>
            <a:pPr algn="r"/>
            <a:fld id="{8F2E2700-39BE-455D-93EE-82BB179D4F20}" type="slidenum">
              <a:rPr lang="fr-FR" smtClean="0">
                <a:solidFill>
                  <a:schemeClr val="bg1">
                    <a:lumMod val="85000"/>
                  </a:schemeClr>
                </a:solidFill>
                <a:latin typeface="Brandon Grotesque Regular" panose="020B0503020203060202" pitchFamily="34" charset="77"/>
              </a:rPr>
              <a:pPr algn="r"/>
              <a:t>5</a:t>
            </a:fld>
            <a:endParaRPr lang="fr-FR" dirty="0">
              <a:solidFill>
                <a:schemeClr val="bg1">
                  <a:lumMod val="85000"/>
                </a:schemeClr>
              </a:solidFill>
              <a:latin typeface="Brandon Grotesque Regular" panose="020B0503020203060202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27781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9BF7BD2-FFD0-D302-765C-D9200B441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371" y="842486"/>
            <a:ext cx="6399629" cy="6015514"/>
          </a:xfrm>
          <a:prstGeom prst="rect">
            <a:avLst/>
          </a:prstGeom>
        </p:spPr>
      </p:pic>
      <p:sp>
        <p:nvSpPr>
          <p:cNvPr id="6" name="Titre 2">
            <a:extLst>
              <a:ext uri="{FF2B5EF4-FFF2-40B4-BE49-F238E27FC236}">
                <a16:creationId xmlns:a16="http://schemas.microsoft.com/office/drawing/2014/main" id="{14AB66FB-3D8D-DED0-ADEE-DD0E2438C44A}"/>
              </a:ext>
            </a:extLst>
          </p:cNvPr>
          <p:cNvSpPr txBox="1">
            <a:spLocks/>
          </p:cNvSpPr>
          <p:nvPr/>
        </p:nvSpPr>
        <p:spPr>
          <a:xfrm>
            <a:off x="307762" y="313585"/>
            <a:ext cx="8742461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>
                <a:solidFill>
                  <a:srgbClr val="DE4C47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1.2. </a:t>
            </a:r>
            <a:r>
              <a:rPr lang="fr-FR" sz="2400" b="1" dirty="0">
                <a:solidFill>
                  <a:srgbClr val="0042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Activation de l’espace adhérent entreprise</a:t>
            </a:r>
            <a:endParaRPr lang="fr-FR" sz="2400" b="1" dirty="0">
              <a:solidFill>
                <a:srgbClr val="00436B"/>
              </a:solidFill>
              <a:latin typeface="Brandon Grotesque Regular" panose="020B0503020203060202" pitchFamily="34" charset="77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6009DBC-15BE-F78B-CACF-3FAC4636EF43}"/>
              </a:ext>
            </a:extLst>
          </p:cNvPr>
          <p:cNvSpPr txBox="1"/>
          <p:nvPr/>
        </p:nvSpPr>
        <p:spPr>
          <a:xfrm>
            <a:off x="272480" y="932620"/>
            <a:ext cx="342110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400" dirty="0">
                <a:solidFill>
                  <a:srgbClr val="0042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Après avoir cliqué sur le lien l’entreprise est invitée à renseigner son mot de passe provisoire puis une fenêtre s’ouvre avec l’ensemble des informations à remplir et le nouveau de passe à renseigner.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52FA95E0-C87E-60B2-A2AA-4A0262511D7A}"/>
              </a:ext>
            </a:extLst>
          </p:cNvPr>
          <p:cNvCxnSpPr>
            <a:cxnSpLocks/>
          </p:cNvCxnSpPr>
          <p:nvPr/>
        </p:nvCxnSpPr>
        <p:spPr>
          <a:xfrm flipV="1">
            <a:off x="2180079" y="2708920"/>
            <a:ext cx="1872208" cy="1"/>
          </a:xfrm>
          <a:prstGeom prst="straightConnector1">
            <a:avLst/>
          </a:prstGeom>
          <a:ln>
            <a:solidFill>
              <a:srgbClr val="FDC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ED32B75C-41E0-8581-44CB-0E34924CFF27}"/>
              </a:ext>
            </a:extLst>
          </p:cNvPr>
          <p:cNvCxnSpPr>
            <a:cxnSpLocks/>
          </p:cNvCxnSpPr>
          <p:nvPr/>
        </p:nvCxnSpPr>
        <p:spPr>
          <a:xfrm flipV="1">
            <a:off x="2197610" y="3140967"/>
            <a:ext cx="1872208" cy="1"/>
          </a:xfrm>
          <a:prstGeom prst="straightConnector1">
            <a:avLst/>
          </a:prstGeom>
          <a:ln>
            <a:solidFill>
              <a:srgbClr val="FDC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e 1">
            <a:extLst>
              <a:ext uri="{FF2B5EF4-FFF2-40B4-BE49-F238E27FC236}">
                <a16:creationId xmlns:a16="http://schemas.microsoft.com/office/drawing/2014/main" id="{CB271AB9-3577-8035-3B16-8F46AC83A13F}"/>
              </a:ext>
            </a:extLst>
          </p:cNvPr>
          <p:cNvGrpSpPr/>
          <p:nvPr/>
        </p:nvGrpSpPr>
        <p:grpSpPr>
          <a:xfrm>
            <a:off x="307762" y="2276872"/>
            <a:ext cx="3312368" cy="1368152"/>
            <a:chOff x="0" y="1916636"/>
            <a:chExt cx="2646266" cy="1609274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DB95C6AA-0F31-C44A-9B46-05C640E5BAF3}"/>
                </a:ext>
              </a:extLst>
            </p:cNvPr>
            <p:cNvSpPr/>
            <p:nvPr/>
          </p:nvSpPr>
          <p:spPr>
            <a:xfrm>
              <a:off x="0" y="1916636"/>
              <a:ext cx="2196126" cy="1609274"/>
            </a:xfrm>
            <a:prstGeom prst="roundRect">
              <a:avLst/>
            </a:prstGeom>
            <a:solidFill>
              <a:srgbClr val="FFE79B"/>
            </a:solidFill>
            <a:ln>
              <a:solidFill>
                <a:srgbClr val="FDC3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F2DC8CC1-884C-51C0-C918-71285ECBB248}"/>
                </a:ext>
              </a:extLst>
            </p:cNvPr>
            <p:cNvSpPr txBox="1"/>
            <p:nvPr/>
          </p:nvSpPr>
          <p:spPr>
            <a:xfrm>
              <a:off x="24721" y="2029337"/>
              <a:ext cx="2621545" cy="1411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FR" sz="1200" b="1" dirty="0">
                  <a:solidFill>
                    <a:srgbClr val="00436B"/>
                  </a:solidFill>
                  <a:latin typeface="Brandon Grotesque Regular" panose="020B0503020203060202" pitchFamily="34" charset="77"/>
                  <a:ea typeface="Verdana" pitchFamily="34" charset="0"/>
                </a:rPr>
                <a:t>Règles mot de passe :</a:t>
              </a:r>
            </a:p>
            <a:p>
              <a:pPr algn="l"/>
              <a:r>
                <a:rPr lang="fr-FR" sz="1200" dirty="0">
                  <a:solidFill>
                    <a:srgbClr val="00436B"/>
                  </a:solidFill>
                  <a:latin typeface="Brandon Grotesque Regular" panose="020B0503020203060202" pitchFamily="34" charset="77"/>
                  <a:ea typeface="Verdana" pitchFamily="34" charset="0"/>
                </a:rPr>
                <a:t>10 caractères avec au moins :</a:t>
              </a:r>
            </a:p>
            <a:p>
              <a:pPr marL="457200" indent="-103188" algn="l">
                <a:buFont typeface="Arial" panose="020B0604020202020204" pitchFamily="34" charset="0"/>
                <a:buChar char="•"/>
              </a:pPr>
              <a:r>
                <a:rPr lang="fr-FR" sz="1200" dirty="0">
                  <a:solidFill>
                    <a:srgbClr val="00436B"/>
                  </a:solidFill>
                  <a:latin typeface="Brandon Grotesque Regular" panose="020B0503020203060202" pitchFamily="34" charset="77"/>
                  <a:ea typeface="Verdana" pitchFamily="34" charset="0"/>
                </a:rPr>
                <a:t>1 majuscule (accent non autorisé)</a:t>
              </a:r>
            </a:p>
            <a:p>
              <a:pPr marL="457200" indent="-103188" algn="l">
                <a:buFont typeface="Arial" panose="020B0604020202020204" pitchFamily="34" charset="0"/>
                <a:buChar char="•"/>
              </a:pPr>
              <a:r>
                <a:rPr lang="fr-FR" sz="1200" dirty="0">
                  <a:solidFill>
                    <a:srgbClr val="00436B"/>
                  </a:solidFill>
                  <a:latin typeface="Brandon Grotesque Regular" panose="020B0503020203060202" pitchFamily="34" charset="77"/>
                  <a:ea typeface="Verdana" pitchFamily="34" charset="0"/>
                </a:rPr>
                <a:t>1 minuscule (accent non autorisé)</a:t>
              </a:r>
            </a:p>
            <a:p>
              <a:pPr marL="457200" indent="-103188" algn="l">
                <a:buFont typeface="Arial" panose="020B0604020202020204" pitchFamily="34" charset="0"/>
                <a:buChar char="•"/>
              </a:pPr>
              <a:r>
                <a:rPr lang="fr-FR" sz="1200" dirty="0">
                  <a:solidFill>
                    <a:srgbClr val="00436B"/>
                  </a:solidFill>
                  <a:latin typeface="Brandon Grotesque Regular" panose="020B0503020203060202" pitchFamily="34" charset="77"/>
                  <a:ea typeface="Verdana" pitchFamily="34" charset="0"/>
                </a:rPr>
                <a:t>1 caractère spécial</a:t>
              </a:r>
            </a:p>
            <a:p>
              <a:pPr marL="457200" indent="-103188" algn="l">
                <a:buFont typeface="Arial" panose="020B0604020202020204" pitchFamily="34" charset="0"/>
                <a:buChar char="•"/>
              </a:pPr>
              <a:r>
                <a:rPr lang="fr-FR" sz="1200" dirty="0">
                  <a:solidFill>
                    <a:srgbClr val="00436B"/>
                  </a:solidFill>
                  <a:latin typeface="Brandon Grotesque Regular" panose="020B0503020203060202" pitchFamily="34" charset="77"/>
                  <a:ea typeface="Verdana" pitchFamily="34" charset="0"/>
                </a:rPr>
                <a:t>1 chiffre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3710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>
            <a:extLst>
              <a:ext uri="{FF2B5EF4-FFF2-40B4-BE49-F238E27FC236}">
                <a16:creationId xmlns:a16="http://schemas.microsoft.com/office/drawing/2014/main" id="{E2E026E9-9FB6-C032-9D24-0679857EF577}"/>
              </a:ext>
            </a:extLst>
          </p:cNvPr>
          <p:cNvGrpSpPr/>
          <p:nvPr/>
        </p:nvGrpSpPr>
        <p:grpSpPr>
          <a:xfrm>
            <a:off x="1868287" y="839804"/>
            <a:ext cx="6537841" cy="5624762"/>
            <a:chOff x="1928664" y="839804"/>
            <a:chExt cx="6537841" cy="5624762"/>
          </a:xfrm>
        </p:grpSpPr>
        <p:grpSp>
          <p:nvGrpSpPr>
            <p:cNvPr id="41" name="Groupe 40">
              <a:extLst>
                <a:ext uri="{FF2B5EF4-FFF2-40B4-BE49-F238E27FC236}">
                  <a16:creationId xmlns:a16="http://schemas.microsoft.com/office/drawing/2014/main" id="{D8F960D6-F497-ED65-8DBC-2E1801CCCD4A}"/>
                </a:ext>
              </a:extLst>
            </p:cNvPr>
            <p:cNvGrpSpPr/>
            <p:nvPr/>
          </p:nvGrpSpPr>
          <p:grpSpPr>
            <a:xfrm>
              <a:off x="1928664" y="839804"/>
              <a:ext cx="6537841" cy="5624762"/>
              <a:chOff x="1624051" y="462433"/>
              <a:chExt cx="6537841" cy="5624762"/>
            </a:xfrm>
          </p:grpSpPr>
          <p:grpSp>
            <p:nvGrpSpPr>
              <p:cNvPr id="37" name="Groupe 36">
                <a:extLst>
                  <a:ext uri="{FF2B5EF4-FFF2-40B4-BE49-F238E27FC236}">
                    <a16:creationId xmlns:a16="http://schemas.microsoft.com/office/drawing/2014/main" id="{3E6E6C69-DD2C-8657-2E0C-F5D08E40614A}"/>
                  </a:ext>
                </a:extLst>
              </p:cNvPr>
              <p:cNvGrpSpPr/>
              <p:nvPr/>
            </p:nvGrpSpPr>
            <p:grpSpPr>
              <a:xfrm>
                <a:off x="1624051" y="462433"/>
                <a:ext cx="6537841" cy="5624762"/>
                <a:chOff x="1536210" y="904851"/>
                <a:chExt cx="6537841" cy="5624762"/>
              </a:xfrm>
            </p:grpSpPr>
            <p:pic>
              <p:nvPicPr>
                <p:cNvPr id="38" name="Image 37" descr="Une image contenant texte, capture d’écran, Visage humain, homme&#10;&#10;Description générée automatiquement">
                  <a:extLst>
                    <a:ext uri="{FF2B5EF4-FFF2-40B4-BE49-F238E27FC236}">
                      <a16:creationId xmlns:a16="http://schemas.microsoft.com/office/drawing/2014/main" id="{3673A11B-7443-DE41-6C1E-C2BD07E1780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36210" y="904851"/>
                  <a:ext cx="6537841" cy="5624762"/>
                </a:xfrm>
                <a:prstGeom prst="rect">
                  <a:avLst/>
                </a:prstGeom>
              </p:spPr>
            </p:pic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9B0E2AD8-B60A-EA7D-525E-AB108F692FA3}"/>
                    </a:ext>
                  </a:extLst>
                </p:cNvPr>
                <p:cNvSpPr/>
                <p:nvPr/>
              </p:nvSpPr>
              <p:spPr>
                <a:xfrm>
                  <a:off x="3656856" y="2306646"/>
                  <a:ext cx="1872208" cy="144016"/>
                </a:xfrm>
                <a:prstGeom prst="rect">
                  <a:avLst/>
                </a:prstGeom>
                <a:solidFill>
                  <a:srgbClr val="E6ECEE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FD53A55A-8443-109F-6873-A44958EF2CB2}"/>
                  </a:ext>
                </a:extLst>
              </p:cNvPr>
              <p:cNvSpPr/>
              <p:nvPr/>
            </p:nvSpPr>
            <p:spPr>
              <a:xfrm>
                <a:off x="7153432" y="783580"/>
                <a:ext cx="792088" cy="664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pic>
          <p:nvPicPr>
            <p:cNvPr id="11" name="Image 10" descr="Une image contenant texte, ordinateur, ordinateur portable, homme&#10;&#10;Description générée automatiquement">
              <a:extLst>
                <a:ext uri="{FF2B5EF4-FFF2-40B4-BE49-F238E27FC236}">
                  <a16:creationId xmlns:a16="http://schemas.microsoft.com/office/drawing/2014/main" id="{E98F8223-2D89-5A83-B65C-BBC6A0BD5F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6285" y="2679590"/>
              <a:ext cx="5841805" cy="1629556"/>
            </a:xfrm>
            <a:prstGeom prst="rect">
              <a:avLst/>
            </a:prstGeom>
          </p:spPr>
        </p:pic>
      </p:grpSp>
      <p:sp>
        <p:nvSpPr>
          <p:cNvPr id="26" name="ZoneTexte 25">
            <a:extLst>
              <a:ext uri="{FF2B5EF4-FFF2-40B4-BE49-F238E27FC236}">
                <a16:creationId xmlns:a16="http://schemas.microsoft.com/office/drawing/2014/main" id="{72ED5B88-0BE2-9208-3A15-E1C4D034526D}"/>
              </a:ext>
            </a:extLst>
          </p:cNvPr>
          <p:cNvSpPr txBox="1"/>
          <p:nvPr/>
        </p:nvSpPr>
        <p:spPr>
          <a:xfrm>
            <a:off x="121071" y="2437768"/>
            <a:ext cx="12580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  <a:hlinkClick r:id="rId5" action="ppaction://hlinksldjump"/>
              </a:rPr>
              <a:t>Menu</a:t>
            </a:r>
            <a:endParaRPr lang="fr-FR" sz="1400" dirty="0">
              <a:solidFill>
                <a:srgbClr val="5AB4EA"/>
              </a:solidFill>
              <a:latin typeface="Brandon Grotesque Regular" panose="020B0503020203060202" pitchFamily="34" charset="77"/>
            </a:endParaRPr>
          </a:p>
        </p:txBody>
      </p:sp>
      <p:sp>
        <p:nvSpPr>
          <p:cNvPr id="10" name="Espace réservé du numéro de diapositive 1">
            <a:extLst>
              <a:ext uri="{FF2B5EF4-FFF2-40B4-BE49-F238E27FC236}">
                <a16:creationId xmlns:a16="http://schemas.microsoft.com/office/drawing/2014/main" id="{3AFFFD44-2754-C54C-9C37-E711D1AB2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r"/>
            <a:fld id="{8F2E2700-39BE-455D-93EE-82BB179D4F20}" type="slidenum">
              <a:rPr lang="fr-FR" smtClean="0">
                <a:solidFill>
                  <a:schemeClr val="bg1">
                    <a:lumMod val="85000"/>
                  </a:schemeClr>
                </a:solidFill>
                <a:latin typeface="Brandon Grotesque Regular" panose="020B0503020203060202" pitchFamily="34" charset="77"/>
              </a:rPr>
              <a:pPr algn="r"/>
              <a:t>7</a:t>
            </a:fld>
            <a:endParaRPr lang="fr-FR" dirty="0">
              <a:solidFill>
                <a:schemeClr val="bg1">
                  <a:lumMod val="85000"/>
                </a:schemeClr>
              </a:solidFill>
              <a:latin typeface="Brandon Grotesque Regular" panose="020B0503020203060202" pitchFamily="34" charset="77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66912AF-7C72-28A7-9742-CCBAF632704F}"/>
              </a:ext>
            </a:extLst>
          </p:cNvPr>
          <p:cNvSpPr/>
          <p:nvPr/>
        </p:nvSpPr>
        <p:spPr>
          <a:xfrm>
            <a:off x="3716136" y="1864228"/>
            <a:ext cx="1872208" cy="144016"/>
          </a:xfrm>
          <a:prstGeom prst="rect">
            <a:avLst/>
          </a:prstGeom>
          <a:solidFill>
            <a:srgbClr val="E6EC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2171100-0881-D562-DE24-8FAF58C63B76}"/>
              </a:ext>
            </a:extLst>
          </p:cNvPr>
          <p:cNvSpPr/>
          <p:nvPr/>
        </p:nvSpPr>
        <p:spPr>
          <a:xfrm>
            <a:off x="7124871" y="783580"/>
            <a:ext cx="792088" cy="66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802FB2B-6B6D-A23F-9A3D-50B18AB6526B}"/>
              </a:ext>
            </a:extLst>
          </p:cNvPr>
          <p:cNvSpPr/>
          <p:nvPr/>
        </p:nvSpPr>
        <p:spPr>
          <a:xfrm>
            <a:off x="1754926" y="1514535"/>
            <a:ext cx="5283997" cy="349694"/>
          </a:xfrm>
          <a:prstGeom prst="rect">
            <a:avLst/>
          </a:prstGeom>
          <a:noFill/>
          <a:ln w="25400">
            <a:solidFill>
              <a:srgbClr val="00B6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Brandon Grotesque Regular" panose="020B0503020203060202" pitchFamily="34" charset="77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3D99505-9B2F-EEFD-720C-B85E75BC2B6D}"/>
              </a:ext>
            </a:extLst>
          </p:cNvPr>
          <p:cNvSpPr/>
          <p:nvPr/>
        </p:nvSpPr>
        <p:spPr>
          <a:xfrm>
            <a:off x="2046139" y="5373215"/>
            <a:ext cx="5726804" cy="1040483"/>
          </a:xfrm>
          <a:prstGeom prst="rect">
            <a:avLst/>
          </a:prstGeom>
          <a:noFill/>
          <a:ln w="25400">
            <a:solidFill>
              <a:srgbClr val="00B6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Brandon Grotesque Regular" panose="020B0503020203060202" pitchFamily="34" charset="77"/>
            </a:endParaRPr>
          </a:p>
        </p:txBody>
      </p: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9F1E3D0C-2841-B5C0-64FC-FF19031461AB}"/>
              </a:ext>
            </a:extLst>
          </p:cNvPr>
          <p:cNvCxnSpPr>
            <a:cxnSpLocks/>
          </p:cNvCxnSpPr>
          <p:nvPr/>
        </p:nvCxnSpPr>
        <p:spPr>
          <a:xfrm flipV="1">
            <a:off x="1101944" y="1942484"/>
            <a:ext cx="579575" cy="561611"/>
          </a:xfrm>
          <a:prstGeom prst="straightConnector1">
            <a:avLst/>
          </a:prstGeom>
          <a:ln>
            <a:solidFill>
              <a:srgbClr val="00B6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3E963321-6119-347E-F10A-F3B2A240F363}"/>
              </a:ext>
            </a:extLst>
          </p:cNvPr>
          <p:cNvCxnSpPr>
            <a:cxnSpLocks/>
          </p:cNvCxnSpPr>
          <p:nvPr/>
        </p:nvCxnSpPr>
        <p:spPr>
          <a:xfrm>
            <a:off x="1101944" y="4797152"/>
            <a:ext cx="910359" cy="546313"/>
          </a:xfrm>
          <a:prstGeom prst="straightConnector1">
            <a:avLst/>
          </a:prstGeom>
          <a:ln>
            <a:solidFill>
              <a:srgbClr val="00B6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83DCC0DF-C0E5-B20C-F24B-50056BC42054}"/>
              </a:ext>
            </a:extLst>
          </p:cNvPr>
          <p:cNvSpPr/>
          <p:nvPr/>
        </p:nvSpPr>
        <p:spPr>
          <a:xfrm>
            <a:off x="7923478" y="1174631"/>
            <a:ext cx="353522" cy="311269"/>
          </a:xfrm>
          <a:prstGeom prst="rect">
            <a:avLst/>
          </a:prstGeom>
          <a:noFill/>
          <a:ln w="25400">
            <a:solidFill>
              <a:srgbClr val="00B6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Brandon Grotesque Regular" panose="020B0503020203060202" pitchFamily="34" charset="77"/>
            </a:endParaRPr>
          </a:p>
        </p:txBody>
      </p: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26AEACB7-EBEA-FF65-E5CC-70DFA61980BF}"/>
              </a:ext>
            </a:extLst>
          </p:cNvPr>
          <p:cNvCxnSpPr>
            <a:cxnSpLocks/>
          </p:cNvCxnSpPr>
          <p:nvPr/>
        </p:nvCxnSpPr>
        <p:spPr>
          <a:xfrm flipH="1" flipV="1">
            <a:off x="8338255" y="1456176"/>
            <a:ext cx="261449" cy="169733"/>
          </a:xfrm>
          <a:prstGeom prst="straightConnector1">
            <a:avLst/>
          </a:prstGeom>
          <a:ln>
            <a:solidFill>
              <a:srgbClr val="00B6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ZoneTexte 55">
            <a:extLst>
              <a:ext uri="{FF2B5EF4-FFF2-40B4-BE49-F238E27FC236}">
                <a16:creationId xmlns:a16="http://schemas.microsoft.com/office/drawing/2014/main" id="{37123896-BBE1-E7E3-4BFF-D878072332CB}"/>
              </a:ext>
            </a:extLst>
          </p:cNvPr>
          <p:cNvSpPr txBox="1"/>
          <p:nvPr/>
        </p:nvSpPr>
        <p:spPr>
          <a:xfrm>
            <a:off x="8519489" y="1477658"/>
            <a:ext cx="12580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  <a:hlinkClick r:id="rId6" action="ppaction://hlinksldjump"/>
              </a:rPr>
              <a:t>Votre profil </a:t>
            </a:r>
            <a:endParaRPr lang="fr-FR" sz="1400" dirty="0">
              <a:solidFill>
                <a:srgbClr val="5AB4EA"/>
              </a:solidFill>
              <a:latin typeface="Brandon Grotesque Regular" panose="020B0503020203060202" pitchFamily="34" charset="77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6F36472-D7E8-D6EF-AC59-DBFDC66CA299}"/>
              </a:ext>
            </a:extLst>
          </p:cNvPr>
          <p:cNvSpPr/>
          <p:nvPr/>
        </p:nvSpPr>
        <p:spPr>
          <a:xfrm>
            <a:off x="7397669" y="783579"/>
            <a:ext cx="940586" cy="221435"/>
          </a:xfrm>
          <a:prstGeom prst="rect">
            <a:avLst/>
          </a:prstGeom>
          <a:noFill/>
          <a:ln w="25400">
            <a:solidFill>
              <a:srgbClr val="00B6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Brandon Grotesque Regular" panose="020B0503020203060202" pitchFamily="34" charset="77"/>
            </a:endParaRPr>
          </a:p>
        </p:txBody>
      </p:sp>
      <p:cxnSp>
        <p:nvCxnSpPr>
          <p:cNvPr id="58" name="Connecteur droit avec flèche 57">
            <a:extLst>
              <a:ext uri="{FF2B5EF4-FFF2-40B4-BE49-F238E27FC236}">
                <a16:creationId xmlns:a16="http://schemas.microsoft.com/office/drawing/2014/main" id="{AD33B2F7-9795-9D3F-35FC-6C46E10E73AC}"/>
              </a:ext>
            </a:extLst>
          </p:cNvPr>
          <p:cNvCxnSpPr>
            <a:cxnSpLocks/>
          </p:cNvCxnSpPr>
          <p:nvPr/>
        </p:nvCxnSpPr>
        <p:spPr>
          <a:xfrm flipH="1">
            <a:off x="8397890" y="839950"/>
            <a:ext cx="201814" cy="0"/>
          </a:xfrm>
          <a:prstGeom prst="straightConnector1">
            <a:avLst/>
          </a:prstGeom>
          <a:ln>
            <a:solidFill>
              <a:srgbClr val="00B6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ZoneTexte 59">
            <a:extLst>
              <a:ext uri="{FF2B5EF4-FFF2-40B4-BE49-F238E27FC236}">
                <a16:creationId xmlns:a16="http://schemas.microsoft.com/office/drawing/2014/main" id="{9C0DE9F9-D4BD-87DD-7D67-D78EC4CDA9DE}"/>
              </a:ext>
            </a:extLst>
          </p:cNvPr>
          <p:cNvSpPr txBox="1"/>
          <p:nvPr/>
        </p:nvSpPr>
        <p:spPr>
          <a:xfrm>
            <a:off x="8519489" y="394187"/>
            <a:ext cx="12580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2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Des questions ? </a:t>
            </a:r>
          </a:p>
          <a:p>
            <a:pPr algn="ctr"/>
            <a:r>
              <a:rPr lang="fr-FR" sz="12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Consultez notre FAQ ou </a:t>
            </a:r>
            <a:r>
              <a:rPr lang="fr-FR" sz="12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  <a:hlinkClick r:id="rId7" action="ppaction://hlinksldjump"/>
              </a:rPr>
              <a:t>contactez-nous</a:t>
            </a:r>
            <a:endParaRPr lang="fr-FR" sz="1200" dirty="0">
              <a:solidFill>
                <a:srgbClr val="5AB4EA"/>
              </a:solidFill>
              <a:latin typeface="Brandon Grotesque Regular" panose="020B0503020203060202" pitchFamily="34" charset="77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B0216BF-BE58-2060-0BC5-90415850BC87}"/>
              </a:ext>
            </a:extLst>
          </p:cNvPr>
          <p:cNvSpPr/>
          <p:nvPr/>
        </p:nvSpPr>
        <p:spPr>
          <a:xfrm>
            <a:off x="7332928" y="1174631"/>
            <a:ext cx="590550" cy="320794"/>
          </a:xfrm>
          <a:prstGeom prst="rect">
            <a:avLst/>
          </a:prstGeom>
          <a:noFill/>
          <a:ln w="25400">
            <a:solidFill>
              <a:srgbClr val="00B6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Brandon Grotesque Regular" panose="020B0503020203060202" pitchFamily="34" charset="77"/>
            </a:endParaRPr>
          </a:p>
        </p:txBody>
      </p:sp>
      <p:cxnSp>
        <p:nvCxnSpPr>
          <p:cNvPr id="62" name="Connecteur droit avec flèche 61">
            <a:extLst>
              <a:ext uri="{FF2B5EF4-FFF2-40B4-BE49-F238E27FC236}">
                <a16:creationId xmlns:a16="http://schemas.microsoft.com/office/drawing/2014/main" id="{DDF49351-AB3F-F183-81B1-9BE9C1CDC07D}"/>
              </a:ext>
            </a:extLst>
          </p:cNvPr>
          <p:cNvCxnSpPr>
            <a:cxnSpLocks/>
          </p:cNvCxnSpPr>
          <p:nvPr/>
        </p:nvCxnSpPr>
        <p:spPr>
          <a:xfrm>
            <a:off x="6979406" y="1227404"/>
            <a:ext cx="289134" cy="135495"/>
          </a:xfrm>
          <a:prstGeom prst="straightConnector1">
            <a:avLst/>
          </a:prstGeom>
          <a:ln>
            <a:solidFill>
              <a:srgbClr val="00B6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ZoneTexte 64">
            <a:extLst>
              <a:ext uri="{FF2B5EF4-FFF2-40B4-BE49-F238E27FC236}">
                <a16:creationId xmlns:a16="http://schemas.microsoft.com/office/drawing/2014/main" id="{AFDA098D-5230-3C5E-2D99-E38A58C64512}"/>
              </a:ext>
            </a:extLst>
          </p:cNvPr>
          <p:cNvSpPr txBox="1"/>
          <p:nvPr/>
        </p:nvSpPr>
        <p:spPr>
          <a:xfrm>
            <a:off x="5748376" y="859007"/>
            <a:ext cx="12580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Pour vous déconnecter</a:t>
            </a:r>
            <a:endParaRPr lang="fr-FR" sz="1400" dirty="0">
              <a:solidFill>
                <a:srgbClr val="5AB4EA"/>
              </a:solidFill>
              <a:latin typeface="Brandon Grotesque Regular" panose="020B0503020203060202" pitchFamily="34" charset="77"/>
            </a:endParaRPr>
          </a:p>
        </p:txBody>
      </p:sp>
      <p:sp>
        <p:nvSpPr>
          <p:cNvPr id="5" name="Titre 2">
            <a:extLst>
              <a:ext uri="{FF2B5EF4-FFF2-40B4-BE49-F238E27FC236}">
                <a16:creationId xmlns:a16="http://schemas.microsoft.com/office/drawing/2014/main" id="{0A13686A-C25E-DD1B-6E54-039B4E801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86" y="266333"/>
            <a:ext cx="8742461" cy="523220"/>
          </a:xfrm>
        </p:spPr>
        <p:txBody>
          <a:bodyPr>
            <a:noAutofit/>
          </a:bodyPr>
          <a:lstStyle/>
          <a:p>
            <a:pPr algn="l"/>
            <a:r>
              <a:rPr lang="fr-FR" sz="2400" b="1" dirty="0">
                <a:solidFill>
                  <a:srgbClr val="DE4C47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1.3. </a:t>
            </a:r>
            <a:r>
              <a:rPr lang="fr-FR" sz="24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Page d’accueil</a:t>
            </a:r>
          </a:p>
        </p:txBody>
      </p:sp>
      <p:sp>
        <p:nvSpPr>
          <p:cNvPr id="14" name="ZoneTexte 13">
            <a:hlinkClick r:id="rId6" action="ppaction://hlinksldjump"/>
            <a:extLst>
              <a:ext uri="{FF2B5EF4-FFF2-40B4-BE49-F238E27FC236}">
                <a16:creationId xmlns:a16="http://schemas.microsoft.com/office/drawing/2014/main" id="{B969C627-2DC2-4737-F9CB-9293BF812EE7}"/>
              </a:ext>
            </a:extLst>
          </p:cNvPr>
          <p:cNvSpPr txBox="1"/>
          <p:nvPr/>
        </p:nvSpPr>
        <p:spPr>
          <a:xfrm>
            <a:off x="121071" y="4526414"/>
            <a:ext cx="12580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  <a:hlinkClick r:id="rId8" action="ppaction://hlinksldjump"/>
              </a:rPr>
              <a:t>Blocs de raccourcis</a:t>
            </a:r>
            <a:endParaRPr lang="fr-FR" sz="1400" dirty="0">
              <a:solidFill>
                <a:srgbClr val="5AB4EA"/>
              </a:solidFill>
              <a:latin typeface="Brandon Grotesque Regular" panose="020B0503020203060202" pitchFamily="34" charset="77"/>
            </a:endParaRPr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02ABECFA-DDA9-16C1-4A55-12B4EB2DF7F3}"/>
              </a:ext>
            </a:extLst>
          </p:cNvPr>
          <p:cNvCxnSpPr>
            <a:cxnSpLocks/>
          </p:cNvCxnSpPr>
          <p:nvPr/>
        </p:nvCxnSpPr>
        <p:spPr>
          <a:xfrm>
            <a:off x="1499872" y="3789040"/>
            <a:ext cx="489169" cy="0"/>
          </a:xfrm>
          <a:prstGeom prst="straightConnector1">
            <a:avLst/>
          </a:prstGeom>
          <a:ln>
            <a:solidFill>
              <a:srgbClr val="00B6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D4324E7E-48ED-8866-63BB-783083E1EC01}"/>
              </a:ext>
            </a:extLst>
          </p:cNvPr>
          <p:cNvSpPr txBox="1"/>
          <p:nvPr/>
        </p:nvSpPr>
        <p:spPr>
          <a:xfrm>
            <a:off x="241825" y="3220481"/>
            <a:ext cx="12580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200" dirty="0">
                <a:solidFill>
                  <a:srgbClr val="00426B"/>
                </a:solidFill>
                <a:effectLst/>
                <a:latin typeface="Brandon Grotesque Regular" panose="020B0503020203060202"/>
              </a:rPr>
              <a:t>Actualités,</a:t>
            </a:r>
          </a:p>
          <a:p>
            <a:pPr algn="ctr"/>
            <a:r>
              <a:rPr lang="fr-FR" sz="1200" dirty="0">
                <a:solidFill>
                  <a:srgbClr val="00426B"/>
                </a:solidFill>
                <a:effectLst/>
                <a:latin typeface="Brandon Grotesque Regular" panose="020B0503020203060202"/>
              </a:rPr>
              <a:t>pour en savoir plus, cliquez dessus. </a:t>
            </a:r>
          </a:p>
        </p:txBody>
      </p:sp>
    </p:spTree>
    <p:extLst>
      <p:ext uri="{BB962C8B-B14F-4D97-AF65-F5344CB8AC3E}">
        <p14:creationId xmlns:p14="http://schemas.microsoft.com/office/powerpoint/2010/main" val="3811784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e 43">
            <a:extLst>
              <a:ext uri="{FF2B5EF4-FFF2-40B4-BE49-F238E27FC236}">
                <a16:creationId xmlns:a16="http://schemas.microsoft.com/office/drawing/2014/main" id="{56BAE6AC-9F64-4368-66B3-C900E26B28FA}"/>
              </a:ext>
            </a:extLst>
          </p:cNvPr>
          <p:cNvGrpSpPr/>
          <p:nvPr/>
        </p:nvGrpSpPr>
        <p:grpSpPr>
          <a:xfrm>
            <a:off x="488432" y="3084100"/>
            <a:ext cx="9015315" cy="3106109"/>
            <a:chOff x="563797" y="3670878"/>
            <a:chExt cx="9015315" cy="3106109"/>
          </a:xfrm>
        </p:grpSpPr>
        <p:pic>
          <p:nvPicPr>
            <p:cNvPr id="40" name="Image 39" descr="Une image contenant texte, capture d’écran, Site web, personne&#10;&#10;Description générée automatiquement">
              <a:extLst>
                <a:ext uri="{FF2B5EF4-FFF2-40B4-BE49-F238E27FC236}">
                  <a16:creationId xmlns:a16="http://schemas.microsoft.com/office/drawing/2014/main" id="{314AFC9F-3375-3AAF-52AE-1F6633586E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833" b="23843"/>
            <a:stretch/>
          </p:blipFill>
          <p:spPr>
            <a:xfrm>
              <a:off x="563797" y="3670878"/>
              <a:ext cx="9015315" cy="3106109"/>
            </a:xfrm>
            <a:prstGeom prst="rect">
              <a:avLst/>
            </a:prstGeom>
          </p:spPr>
        </p:pic>
        <p:grpSp>
          <p:nvGrpSpPr>
            <p:cNvPr id="43" name="Groupe 42">
              <a:extLst>
                <a:ext uri="{FF2B5EF4-FFF2-40B4-BE49-F238E27FC236}">
                  <a16:creationId xmlns:a16="http://schemas.microsoft.com/office/drawing/2014/main" id="{59B65327-3C9E-D4A3-237A-C47E0FB27BBD}"/>
                </a:ext>
              </a:extLst>
            </p:cNvPr>
            <p:cNvGrpSpPr/>
            <p:nvPr/>
          </p:nvGrpSpPr>
          <p:grpSpPr>
            <a:xfrm>
              <a:off x="3928329" y="4900165"/>
              <a:ext cx="2814120" cy="58625"/>
              <a:chOff x="3928329" y="4900165"/>
              <a:chExt cx="2814120" cy="58625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41" name="Encre 40">
                    <a:extLst>
                      <a:ext uri="{FF2B5EF4-FFF2-40B4-BE49-F238E27FC236}">
                        <a16:creationId xmlns:a16="http://schemas.microsoft.com/office/drawing/2014/main" id="{8DA4E9D1-7DE0-FC1D-0891-728212DE93D2}"/>
                      </a:ext>
                    </a:extLst>
                  </p14:cNvPr>
                  <p14:cNvContentPartPr/>
                  <p14:nvPr/>
                </p14:nvContentPartPr>
                <p14:xfrm>
                  <a:off x="3928329" y="4905510"/>
                  <a:ext cx="2610000" cy="53280"/>
                </p14:xfrm>
              </p:contentPart>
            </mc:Choice>
            <mc:Fallback xmlns="">
              <p:pic>
                <p:nvPicPr>
                  <p:cNvPr id="41" name="Encre 40">
                    <a:extLst>
                      <a:ext uri="{FF2B5EF4-FFF2-40B4-BE49-F238E27FC236}">
                        <a16:creationId xmlns:a16="http://schemas.microsoft.com/office/drawing/2014/main" id="{8DA4E9D1-7DE0-FC1D-0891-728212DE93D2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3865689" y="4842870"/>
                    <a:ext cx="2735640" cy="178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42" name="Encre 41">
                    <a:extLst>
                      <a:ext uri="{FF2B5EF4-FFF2-40B4-BE49-F238E27FC236}">
                        <a16:creationId xmlns:a16="http://schemas.microsoft.com/office/drawing/2014/main" id="{EAAD0779-B871-9B88-668C-9BD9033163EF}"/>
                      </a:ext>
                    </a:extLst>
                  </p14:cNvPr>
                  <p14:cNvContentPartPr/>
                  <p14:nvPr/>
                </p14:nvContentPartPr>
                <p14:xfrm>
                  <a:off x="4593249" y="4900165"/>
                  <a:ext cx="2149200" cy="20880"/>
                </p14:xfrm>
              </p:contentPart>
            </mc:Choice>
            <mc:Fallback xmlns="">
              <p:pic>
                <p:nvPicPr>
                  <p:cNvPr id="42" name="Encre 41">
                    <a:extLst>
                      <a:ext uri="{FF2B5EF4-FFF2-40B4-BE49-F238E27FC236}">
                        <a16:creationId xmlns:a16="http://schemas.microsoft.com/office/drawing/2014/main" id="{EAAD0779-B871-9B88-668C-9BD9033163EF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4530609" y="4837165"/>
                    <a:ext cx="2274840" cy="14652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9C1C4338-D305-9A4E-B79A-4D7FA4B0C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88" y="205260"/>
            <a:ext cx="4220877" cy="527764"/>
          </a:xfrm>
        </p:spPr>
        <p:txBody>
          <a:bodyPr>
            <a:noAutofit/>
          </a:bodyPr>
          <a:lstStyle/>
          <a:p>
            <a:pPr algn="l"/>
            <a:r>
              <a:rPr lang="fr-FR" sz="2400" b="1" dirty="0">
                <a:solidFill>
                  <a:srgbClr val="DE4C47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1.3</a:t>
            </a:r>
            <a:r>
              <a:rPr lang="fr-FR" sz="2400" b="1" dirty="0">
                <a:solidFill>
                  <a:srgbClr val="DE4C47"/>
                </a:solidFill>
                <a:latin typeface="Brandon Grotesque Regular" panose="020B0503020203060202"/>
                <a:ea typeface="Verdana" pitchFamily="34" charset="0"/>
                <a:cs typeface="Verdana" pitchFamily="34" charset="0"/>
              </a:rPr>
              <a:t>.1 </a:t>
            </a:r>
            <a:r>
              <a:rPr lang="fr-FR" sz="2400" dirty="0">
                <a:solidFill>
                  <a:srgbClr val="00436B"/>
                </a:solidFill>
                <a:latin typeface="Brandon Grotesque Regular" panose="020B0503020203060202"/>
                <a:ea typeface="Verdana" pitchFamily="34" charset="0"/>
                <a:cs typeface="Verdana" pitchFamily="34" charset="0"/>
              </a:rPr>
              <a:t>Page d’accueil | </a:t>
            </a:r>
            <a:r>
              <a:rPr lang="fr-FR" sz="2400" dirty="0">
                <a:solidFill>
                  <a:srgbClr val="00426B"/>
                </a:solidFill>
                <a:latin typeface="Brandon Grotesque Regular" panose="020B0503020203060202"/>
                <a:ea typeface="Verdana" pitchFamily="34" charset="0"/>
                <a:cs typeface="Verdana" pitchFamily="34" charset="0"/>
              </a:rPr>
              <a:t>Menu</a:t>
            </a:r>
            <a:endParaRPr lang="fr-FR" sz="2400" dirty="0">
              <a:solidFill>
                <a:srgbClr val="00426B"/>
              </a:solidFill>
              <a:latin typeface="Brandon Grotesque Regular" panose="020B0503020203060202"/>
            </a:endParaRPr>
          </a:p>
        </p:txBody>
      </p:sp>
      <p:sp>
        <p:nvSpPr>
          <p:cNvPr id="8" name="Espace réservé du numéro de diapositive 1">
            <a:extLst>
              <a:ext uri="{FF2B5EF4-FFF2-40B4-BE49-F238E27FC236}">
                <a16:creationId xmlns:a16="http://schemas.microsoft.com/office/drawing/2014/main" id="{CE458B0E-226E-5838-F2DC-80FD86F6A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5448" y="6356352"/>
            <a:ext cx="425252" cy="365125"/>
          </a:xfrm>
          <a:noFill/>
        </p:spPr>
        <p:txBody>
          <a:bodyPr/>
          <a:lstStyle/>
          <a:p>
            <a:pPr algn="r"/>
            <a:fld id="{8F2E2700-39BE-455D-93EE-82BB179D4F20}" type="slidenum">
              <a:rPr lang="fr-FR" smtClean="0">
                <a:solidFill>
                  <a:schemeClr val="bg1">
                    <a:lumMod val="85000"/>
                  </a:schemeClr>
                </a:solidFill>
                <a:latin typeface="Brandon Grotesque Regular" panose="020B0503020203060202" pitchFamily="34" charset="77"/>
              </a:rPr>
              <a:pPr algn="r"/>
              <a:t>8</a:t>
            </a:fld>
            <a:endParaRPr lang="fr-FR" dirty="0">
              <a:solidFill>
                <a:schemeClr val="bg1">
                  <a:lumMod val="85000"/>
                </a:schemeClr>
              </a:solidFill>
              <a:latin typeface="Brandon Grotesque Regular" panose="020B0503020203060202" pitchFamily="34" charset="77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B64DC4E-EAB4-38C6-B688-0188DBAD37D1}"/>
              </a:ext>
            </a:extLst>
          </p:cNvPr>
          <p:cNvSpPr txBox="1"/>
          <p:nvPr/>
        </p:nvSpPr>
        <p:spPr>
          <a:xfrm>
            <a:off x="502746" y="1213679"/>
            <a:ext cx="900100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Voici l’ensemble des fonctionnalités disponible depuis votre bandeau d’accueil :</a:t>
            </a:r>
            <a:endParaRPr lang="fr-FR" sz="1600" dirty="0">
              <a:solidFill>
                <a:srgbClr val="00426B"/>
              </a:solidFill>
              <a:latin typeface="Brandon Grotesque Regular" panose="020B0503020203060202" pitchFamily="34" charset="77"/>
            </a:endParaRPr>
          </a:p>
          <a:p>
            <a:endParaRPr lang="fr-FR" sz="1400" dirty="0">
              <a:solidFill>
                <a:srgbClr val="00426B"/>
              </a:solidFill>
              <a:latin typeface="Brandon Grotesque Regular" panose="020B0503020203060202" pitchFamily="34" charset="77"/>
            </a:endParaRP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8BC5F68F-A347-C971-0EA9-B4C63A873DAF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2189212" y="2727147"/>
            <a:ext cx="0" cy="356953"/>
          </a:xfrm>
          <a:prstGeom prst="straightConnector1">
            <a:avLst/>
          </a:prstGeom>
          <a:ln w="12700">
            <a:solidFill>
              <a:srgbClr val="00B6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2508D6DC-993D-185A-6CDB-F57F1D1F57E9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3253318" y="2868656"/>
            <a:ext cx="13025" cy="240416"/>
          </a:xfrm>
          <a:prstGeom prst="straightConnector1">
            <a:avLst/>
          </a:prstGeom>
          <a:ln w="12700">
            <a:solidFill>
              <a:srgbClr val="00B6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B26249F3-2047-5B19-EB22-524EF99B85AF}"/>
              </a:ext>
            </a:extLst>
          </p:cNvPr>
          <p:cNvCxnSpPr>
            <a:cxnSpLocks/>
          </p:cNvCxnSpPr>
          <p:nvPr/>
        </p:nvCxnSpPr>
        <p:spPr>
          <a:xfrm flipV="1">
            <a:off x="3852964" y="3429000"/>
            <a:ext cx="163932" cy="280005"/>
          </a:xfrm>
          <a:prstGeom prst="straightConnector1">
            <a:avLst/>
          </a:prstGeom>
          <a:ln w="12700">
            <a:solidFill>
              <a:srgbClr val="00B6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4056606A-2067-DFDF-D414-D2BFA5254897}"/>
              </a:ext>
            </a:extLst>
          </p:cNvPr>
          <p:cNvCxnSpPr>
            <a:cxnSpLocks/>
          </p:cNvCxnSpPr>
          <p:nvPr/>
        </p:nvCxnSpPr>
        <p:spPr>
          <a:xfrm>
            <a:off x="5241032" y="2817809"/>
            <a:ext cx="0" cy="266291"/>
          </a:xfrm>
          <a:prstGeom prst="straightConnector1">
            <a:avLst/>
          </a:prstGeom>
          <a:ln w="12700">
            <a:solidFill>
              <a:srgbClr val="00B6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C20266A4-68A3-F3AF-53FB-E11B9343B838}"/>
              </a:ext>
            </a:extLst>
          </p:cNvPr>
          <p:cNvSpPr txBox="1"/>
          <p:nvPr/>
        </p:nvSpPr>
        <p:spPr>
          <a:xfrm>
            <a:off x="1507694" y="2203927"/>
            <a:ext cx="13630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spc="-3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  <a:hlinkClick r:id="rId8" action="ppaction://hlinksldjump"/>
              </a:rPr>
              <a:t>Visualiser mes contrats</a:t>
            </a:r>
            <a:endParaRPr lang="fr-FR" sz="1400" spc="-30" dirty="0">
              <a:solidFill>
                <a:srgbClr val="00436B"/>
              </a:solidFill>
              <a:latin typeface="Brandon Grotesque Regular" panose="020B0503020203060202" pitchFamily="34" charset="77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2E38E0A-8445-AFB7-3D9E-F1D0B7D95A51}"/>
              </a:ext>
            </a:extLst>
          </p:cNvPr>
          <p:cNvSpPr txBox="1"/>
          <p:nvPr/>
        </p:nvSpPr>
        <p:spPr>
          <a:xfrm>
            <a:off x="2649385" y="2345436"/>
            <a:ext cx="12078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spc="-3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  <a:hlinkClick r:id="rId9" action="ppaction://hlinksldjump"/>
              </a:rPr>
              <a:t>Visualiser mes cotisations</a:t>
            </a:r>
            <a:endParaRPr lang="fr-FR" sz="1400" spc="-30" dirty="0">
              <a:solidFill>
                <a:srgbClr val="00436B"/>
              </a:solidFill>
              <a:latin typeface="Brandon Grotesque Regular" panose="020B0503020203060202" pitchFamily="34" charset="77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99A5F8F-67D6-2A2D-6EB4-FF9175AE54F2}"/>
              </a:ext>
            </a:extLst>
          </p:cNvPr>
          <p:cNvSpPr txBox="1"/>
          <p:nvPr/>
        </p:nvSpPr>
        <p:spPr>
          <a:xfrm>
            <a:off x="2582713" y="3709005"/>
            <a:ext cx="298281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spc="-3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  <a:hlinkClick r:id="rId10" action="ppaction://hlinksldjump"/>
              </a:rPr>
              <a:t>Gestion de mes salariés</a:t>
            </a:r>
            <a:endParaRPr lang="fr-FR" sz="1400" spc="-30" dirty="0">
              <a:solidFill>
                <a:srgbClr val="00436B"/>
              </a:solidFill>
              <a:latin typeface="Brandon Grotesque Regular" panose="020B0503020203060202" pitchFamily="34" charset="77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spc="-3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  <a:hlinkClick r:id="rId11" action="ppaction://hlinksldjump"/>
              </a:rPr>
              <a:t>Suivre mes demandes</a:t>
            </a:r>
            <a:endParaRPr lang="fr-FR" sz="1400" spc="-30" dirty="0">
              <a:solidFill>
                <a:srgbClr val="00436B"/>
              </a:solidFill>
              <a:latin typeface="Brandon Grotesque Regular" panose="020B0503020203060202" pitchFamily="34" charset="77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spc="-3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  <a:hlinkClick r:id="rId12" action="ppaction://hlinksldjump"/>
              </a:rPr>
              <a:t>Suivi des demandes d’adhésion</a:t>
            </a:r>
            <a:endParaRPr lang="fr-FR" sz="1400" spc="-30" dirty="0">
              <a:solidFill>
                <a:srgbClr val="00436B"/>
              </a:solidFill>
              <a:latin typeface="Brandon Grotesque Regular" panose="020B0503020203060202" pitchFamily="34" charset="77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spc="-3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  <a:hlinkClick r:id="rId13" action="ppaction://hlinksldjump"/>
              </a:rPr>
              <a:t>Gestion du profil</a:t>
            </a:r>
            <a:endParaRPr lang="fr-FR" sz="1400" spc="-30" dirty="0">
              <a:solidFill>
                <a:srgbClr val="00436B"/>
              </a:solidFill>
              <a:latin typeface="Brandon Grotesque Regular" panose="020B0503020203060202" pitchFamily="34" charset="77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spc="-3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  <a:hlinkClick r:id="rId14" action="ppaction://hlinksldjump"/>
              </a:rPr>
              <a:t>Nous contacter</a:t>
            </a:r>
            <a:endParaRPr lang="fr-FR" sz="1400" spc="-30" dirty="0">
              <a:solidFill>
                <a:srgbClr val="00436B"/>
              </a:solidFill>
              <a:latin typeface="Brandon Grotesque Regular" panose="020B0503020203060202" pitchFamily="34" charset="77"/>
              <a:ea typeface="Verdana" pitchFamily="34" charset="0"/>
              <a:cs typeface="Verdana" pitchFamily="34" charset="0"/>
            </a:endParaRPr>
          </a:p>
          <a:p>
            <a:endParaRPr lang="fr-FR" sz="1400" spc="-30" dirty="0">
              <a:solidFill>
                <a:srgbClr val="00436B"/>
              </a:solidFill>
              <a:latin typeface="Brandon Grotesque Regular" panose="020B0503020203060202" pitchFamily="34" charset="77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5302483-B7FC-CBFB-C2E0-D04B155349D1}"/>
              </a:ext>
            </a:extLst>
          </p:cNvPr>
          <p:cNvSpPr txBox="1"/>
          <p:nvPr/>
        </p:nvSpPr>
        <p:spPr>
          <a:xfrm>
            <a:off x="4565365" y="2438839"/>
            <a:ext cx="20003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spc="-3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  <a:hlinkClick r:id="rId15" action="ppaction://hlinksldjump"/>
              </a:rPr>
              <a:t>Liste des documents utiles</a:t>
            </a:r>
            <a:endParaRPr lang="fr-FR" sz="1400" spc="-30" dirty="0">
              <a:solidFill>
                <a:srgbClr val="00436B"/>
              </a:solidFill>
              <a:latin typeface="Brandon Grotesque Regular" panose="020B0503020203060202" pitchFamily="34" charset="77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EFCB1CAB-192E-FA48-7640-F14950882798}"/>
              </a:ext>
            </a:extLst>
          </p:cNvPr>
          <p:cNvCxnSpPr>
            <a:cxnSpLocks/>
          </p:cNvCxnSpPr>
          <p:nvPr/>
        </p:nvCxnSpPr>
        <p:spPr>
          <a:xfrm flipH="1">
            <a:off x="6707656" y="2805972"/>
            <a:ext cx="114653" cy="303100"/>
          </a:xfrm>
          <a:prstGeom prst="straightConnector1">
            <a:avLst/>
          </a:prstGeom>
          <a:ln w="12700">
            <a:solidFill>
              <a:srgbClr val="00B6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12E07E01-BFD2-9142-CF99-500FD165DD86}"/>
              </a:ext>
            </a:extLst>
          </p:cNvPr>
          <p:cNvSpPr txBox="1"/>
          <p:nvPr/>
        </p:nvSpPr>
        <p:spPr>
          <a:xfrm>
            <a:off x="6639658" y="2498195"/>
            <a:ext cx="6447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spc="-3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  <a:hlinkClick r:id="rId16" action="ppaction://hlinksldjump"/>
              </a:rPr>
              <a:t>DSN</a:t>
            </a:r>
            <a:endParaRPr lang="fr-FR" sz="1400" spc="-30" dirty="0">
              <a:solidFill>
                <a:srgbClr val="00436B"/>
              </a:solidFill>
              <a:latin typeface="Brandon Grotesque Regular" panose="020B0503020203060202" pitchFamily="34" charset="77"/>
              <a:ea typeface="Verdana" pitchFamily="34" charset="0"/>
              <a:cs typeface="Verdana" pitchFamily="34" charset="0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40B84D0C-1E4A-39B2-7865-E1F60A9EF326}"/>
              </a:ext>
            </a:extLst>
          </p:cNvPr>
          <p:cNvSpPr txBox="1"/>
          <p:nvPr/>
        </p:nvSpPr>
        <p:spPr>
          <a:xfrm>
            <a:off x="8682346" y="2700449"/>
            <a:ext cx="10314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spc="-3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  <a:hlinkClick r:id="rId17" action="ppaction://hlinksldjump"/>
              </a:rPr>
              <a:t>Résiliation</a:t>
            </a:r>
            <a:endParaRPr lang="fr-FR" sz="1400" spc="-30" dirty="0">
              <a:solidFill>
                <a:srgbClr val="00436B"/>
              </a:solidFill>
              <a:latin typeface="Brandon Grotesque Regular" panose="020B0503020203060202" pitchFamily="34" charset="77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FA1CF57A-8CB1-9CE2-12A2-B0486F194BF9}"/>
              </a:ext>
            </a:extLst>
          </p:cNvPr>
          <p:cNvCxnSpPr>
            <a:cxnSpLocks/>
            <a:stCxn id="24" idx="1"/>
          </p:cNvCxnSpPr>
          <p:nvPr/>
        </p:nvCxnSpPr>
        <p:spPr>
          <a:xfrm flipH="1">
            <a:off x="7905328" y="2854338"/>
            <a:ext cx="777018" cy="254734"/>
          </a:xfrm>
          <a:prstGeom prst="straightConnector1">
            <a:avLst/>
          </a:prstGeom>
          <a:ln w="12700">
            <a:solidFill>
              <a:srgbClr val="00B6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832BEF9D-ED13-3413-04D9-AF6EF458B953}"/>
              </a:ext>
            </a:extLst>
          </p:cNvPr>
          <p:cNvCxnSpPr>
            <a:cxnSpLocks/>
          </p:cNvCxnSpPr>
          <p:nvPr/>
        </p:nvCxnSpPr>
        <p:spPr>
          <a:xfrm>
            <a:off x="1215183" y="2686041"/>
            <a:ext cx="137417" cy="468149"/>
          </a:xfrm>
          <a:prstGeom prst="straightConnector1">
            <a:avLst/>
          </a:prstGeom>
          <a:ln w="12700">
            <a:solidFill>
              <a:srgbClr val="00B6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>
            <a:extLst>
              <a:ext uri="{FF2B5EF4-FFF2-40B4-BE49-F238E27FC236}">
                <a16:creationId xmlns:a16="http://schemas.microsoft.com/office/drawing/2014/main" id="{4832C095-5B53-373F-3F20-7E8D39FF33F9}"/>
              </a:ext>
            </a:extLst>
          </p:cNvPr>
          <p:cNvSpPr txBox="1"/>
          <p:nvPr/>
        </p:nvSpPr>
        <p:spPr>
          <a:xfrm>
            <a:off x="484817" y="2367370"/>
            <a:ext cx="1112935" cy="318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spc="-3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  <a:hlinkClick r:id="rId18" action="ppaction://hlinksldjump"/>
              </a:rPr>
              <a:t>Page d’accueil </a:t>
            </a:r>
            <a:endParaRPr lang="fr-FR" sz="1400" spc="-30" dirty="0">
              <a:solidFill>
                <a:srgbClr val="00436B"/>
              </a:solidFill>
              <a:latin typeface="Brandon Grotesque Regular" panose="020B0503020203060202" pitchFamily="34" charset="77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605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>
            <a:extLst>
              <a:ext uri="{FF2B5EF4-FFF2-40B4-BE49-F238E27FC236}">
                <a16:creationId xmlns:a16="http://schemas.microsoft.com/office/drawing/2014/main" id="{395E818A-7834-6FEC-326C-6ABD7F51894F}"/>
              </a:ext>
            </a:extLst>
          </p:cNvPr>
          <p:cNvGrpSpPr/>
          <p:nvPr/>
        </p:nvGrpSpPr>
        <p:grpSpPr>
          <a:xfrm>
            <a:off x="1698601" y="2114218"/>
            <a:ext cx="7277846" cy="3579175"/>
            <a:chOff x="1874059" y="3269078"/>
            <a:chExt cx="6739218" cy="3314283"/>
          </a:xfrm>
        </p:grpSpPr>
        <p:pic>
          <p:nvPicPr>
            <p:cNvPr id="15" name="Image 14" descr="Une image contenant texte, capture d’écran, Visage humain, homme&#10;&#10;Description générée automatiquement">
              <a:extLst>
                <a:ext uri="{FF2B5EF4-FFF2-40B4-BE49-F238E27FC236}">
                  <a16:creationId xmlns:a16="http://schemas.microsoft.com/office/drawing/2014/main" id="{2FCA66E7-ABC4-2D62-740E-7557115D7A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645"/>
            <a:stretch/>
          </p:blipFill>
          <p:spPr>
            <a:xfrm>
              <a:off x="1874059" y="3269078"/>
              <a:ext cx="6739218" cy="3314283"/>
            </a:xfrm>
            <a:prstGeom prst="rect">
              <a:avLst/>
            </a:prstGeom>
          </p:spPr>
        </p:pic>
        <p:pic>
          <p:nvPicPr>
            <p:cNvPr id="6" name="Image 5" descr="Une image contenant texte, ordinateur, ordinateur portable, homme&#10;&#10;Description générée automatiquement">
              <a:extLst>
                <a:ext uri="{FF2B5EF4-FFF2-40B4-BE49-F238E27FC236}">
                  <a16:creationId xmlns:a16="http://schemas.microsoft.com/office/drawing/2014/main" id="{1B2E4054-7831-AE11-DD69-4BEA89B74E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250"/>
            <a:stretch/>
          </p:blipFill>
          <p:spPr>
            <a:xfrm>
              <a:off x="2033222" y="3269078"/>
              <a:ext cx="6270981" cy="1115161"/>
            </a:xfrm>
            <a:prstGeom prst="rect">
              <a:avLst/>
            </a:prstGeom>
          </p:spPr>
        </p:pic>
      </p:grpSp>
      <p:sp>
        <p:nvSpPr>
          <p:cNvPr id="48" name="Titre 47">
            <a:extLst>
              <a:ext uri="{FF2B5EF4-FFF2-40B4-BE49-F238E27FC236}">
                <a16:creationId xmlns:a16="http://schemas.microsoft.com/office/drawing/2014/main" id="{25A4BBFF-0673-1F40-1AB6-CC72D773F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566" y="321589"/>
            <a:ext cx="8915400" cy="515123"/>
          </a:xfrm>
        </p:spPr>
        <p:txBody>
          <a:bodyPr>
            <a:normAutofit/>
          </a:bodyPr>
          <a:lstStyle/>
          <a:p>
            <a:pPr algn="l"/>
            <a:r>
              <a:rPr lang="fr-FR" sz="2400" b="1" dirty="0">
                <a:solidFill>
                  <a:srgbClr val="DE4C47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1.3.2 </a:t>
            </a:r>
            <a:r>
              <a:rPr lang="fr-FR" sz="240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Page d’accueil | </a:t>
            </a:r>
            <a:r>
              <a:rPr lang="fr-FR" sz="2400" dirty="0">
                <a:solidFill>
                  <a:srgbClr val="00426B"/>
                </a:solidFill>
                <a:latin typeface="Brandon Grotesque Regular" panose="020B0503020203060202"/>
                <a:ea typeface="Verdana" pitchFamily="34" charset="0"/>
                <a:cs typeface="Verdana" pitchFamily="34" charset="0"/>
              </a:rPr>
              <a:t>Blocs raccourcis </a:t>
            </a:r>
            <a:endParaRPr lang="fr-FR" sz="2400" dirty="0">
              <a:latin typeface="Brandon Grotesque Regular" panose="020B0503020203060202"/>
            </a:endParaRPr>
          </a:p>
        </p:txBody>
      </p:sp>
      <p:sp>
        <p:nvSpPr>
          <p:cNvPr id="9" name="Espace réservé du numéro de diapositive 1">
            <a:extLst>
              <a:ext uri="{FF2B5EF4-FFF2-40B4-BE49-F238E27FC236}">
                <a16:creationId xmlns:a16="http://schemas.microsoft.com/office/drawing/2014/main" id="{D55431A7-44E8-6EDF-CC7A-DAF68F31C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r"/>
            <a:fld id="{8F2E2700-39BE-455D-93EE-82BB179D4F20}" type="slidenum">
              <a:rPr lang="fr-FR" smtClean="0">
                <a:solidFill>
                  <a:schemeClr val="bg1">
                    <a:lumMod val="85000"/>
                  </a:schemeClr>
                </a:solidFill>
                <a:latin typeface="Brandon Grotesque Regular" panose="020B0503020203060202" pitchFamily="34" charset="77"/>
              </a:rPr>
              <a:pPr algn="r"/>
              <a:t>9</a:t>
            </a:fld>
            <a:endParaRPr lang="fr-FR" dirty="0">
              <a:solidFill>
                <a:schemeClr val="bg1">
                  <a:lumMod val="85000"/>
                </a:schemeClr>
              </a:solidFill>
              <a:latin typeface="Brandon Grotesque Regular" panose="020B0503020203060202" pitchFamily="34" charset="77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CCAFCB0-5AAE-FEC5-D284-251D861AC5B3}"/>
              </a:ext>
            </a:extLst>
          </p:cNvPr>
          <p:cNvSpPr txBox="1"/>
          <p:nvPr/>
        </p:nvSpPr>
        <p:spPr>
          <a:xfrm>
            <a:off x="200472" y="1220612"/>
            <a:ext cx="95050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dirty="0">
                <a:solidFill>
                  <a:srgbClr val="0042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</a:rPr>
              <a:t>Sur la page d’accueil retrouvez le bloc « Mon entreprise » et le bloc « Mes démarches » qui regroupent ces fonctionnalités : </a:t>
            </a:r>
            <a:endParaRPr lang="fr-FR" sz="1600" dirty="0">
              <a:solidFill>
                <a:srgbClr val="5AB4EA"/>
              </a:solidFill>
              <a:latin typeface="Brandon Grotesque Regular" panose="020B0503020203060202" pitchFamily="34" charset="77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333DA2B2-F945-5923-782A-9F8A00EE86F4}"/>
              </a:ext>
            </a:extLst>
          </p:cNvPr>
          <p:cNvSpPr txBox="1"/>
          <p:nvPr/>
        </p:nvSpPr>
        <p:spPr>
          <a:xfrm>
            <a:off x="335566" y="3908254"/>
            <a:ext cx="13630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spc="-3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  <a:hlinkClick r:id="rId5" action="ppaction://hlinksldjump"/>
              </a:rPr>
              <a:t>Visualiser mes contrats</a:t>
            </a:r>
            <a:endParaRPr lang="fr-FR" sz="1400" spc="-30" dirty="0">
              <a:solidFill>
                <a:srgbClr val="00436B"/>
              </a:solidFill>
              <a:latin typeface="Brandon Grotesque Regular" panose="020B0503020203060202" pitchFamily="34" charset="77"/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0E07F078-01D8-D98D-90BD-931CBCB9D5CD}"/>
              </a:ext>
            </a:extLst>
          </p:cNvPr>
          <p:cNvSpPr txBox="1"/>
          <p:nvPr/>
        </p:nvSpPr>
        <p:spPr>
          <a:xfrm>
            <a:off x="402238" y="5197355"/>
            <a:ext cx="12078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spc="-3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  <a:hlinkClick r:id="rId6" action="ppaction://hlinksldjump"/>
              </a:rPr>
              <a:t>Visualiser mes cotisations</a:t>
            </a:r>
            <a:endParaRPr lang="fr-FR" sz="1400" spc="-30" dirty="0">
              <a:solidFill>
                <a:srgbClr val="00436B"/>
              </a:solidFill>
              <a:latin typeface="Brandon Grotesque Regular" panose="020B0503020203060202" pitchFamily="34" charset="77"/>
              <a:ea typeface="Verdana" pitchFamily="34" charset="0"/>
              <a:cs typeface="Verdana" pitchFamily="34" charset="0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11376882-9952-C737-FB11-1593BCE730F9}"/>
              </a:ext>
            </a:extLst>
          </p:cNvPr>
          <p:cNvSpPr txBox="1"/>
          <p:nvPr/>
        </p:nvSpPr>
        <p:spPr>
          <a:xfrm>
            <a:off x="191762" y="4646918"/>
            <a:ext cx="12078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spc="-3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  <a:hlinkClick r:id="rId7" action="ppaction://hlinksldjump"/>
              </a:rPr>
              <a:t>Gestion de mes salariés</a:t>
            </a:r>
            <a:endParaRPr lang="fr-FR" sz="1400" spc="-30" dirty="0">
              <a:solidFill>
                <a:srgbClr val="00436B"/>
              </a:solidFill>
              <a:latin typeface="Brandon Grotesque Regular" panose="020B0503020203060202" pitchFamily="34" charset="77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677D564C-3A54-2717-9E41-72C1CA191D91}"/>
              </a:ext>
            </a:extLst>
          </p:cNvPr>
          <p:cNvSpPr txBox="1"/>
          <p:nvPr/>
        </p:nvSpPr>
        <p:spPr>
          <a:xfrm>
            <a:off x="1161060" y="5872520"/>
            <a:ext cx="20003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spc="-3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  <a:hlinkClick r:id="rId8" action="ppaction://hlinksldjump"/>
              </a:rPr>
              <a:t>Liste des documents utiles</a:t>
            </a:r>
            <a:endParaRPr lang="fr-FR" sz="1400" spc="-30" dirty="0">
              <a:solidFill>
                <a:srgbClr val="00436B"/>
              </a:solidFill>
              <a:latin typeface="Brandon Grotesque Regular" panose="020B0503020203060202" pitchFamily="34" charset="77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848362EE-2376-9F0D-6302-A7BA547546D3}"/>
              </a:ext>
            </a:extLst>
          </p:cNvPr>
          <p:cNvSpPr txBox="1"/>
          <p:nvPr/>
        </p:nvSpPr>
        <p:spPr>
          <a:xfrm>
            <a:off x="7065716" y="5219623"/>
            <a:ext cx="12241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spc="-3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  <a:hlinkClick r:id="rId9" action="ppaction://hlinksldjump"/>
              </a:rPr>
              <a:t>Nous contacter</a:t>
            </a:r>
            <a:endParaRPr lang="fr-FR" sz="1400" spc="-30" dirty="0">
              <a:solidFill>
                <a:srgbClr val="00436B"/>
              </a:solidFill>
              <a:latin typeface="Brandon Grotesque Regular" panose="020B0503020203060202" pitchFamily="34" charset="77"/>
              <a:ea typeface="Verdana" pitchFamily="34" charset="0"/>
              <a:cs typeface="Verdana" pitchFamily="34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D3F50267-63E0-238A-6E0F-FC192CA14C4E}"/>
              </a:ext>
            </a:extLst>
          </p:cNvPr>
          <p:cNvSpPr txBox="1"/>
          <p:nvPr/>
        </p:nvSpPr>
        <p:spPr>
          <a:xfrm>
            <a:off x="8217812" y="4044285"/>
            <a:ext cx="16942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spc="-30" dirty="0">
                <a:solidFill>
                  <a:srgbClr val="00436B"/>
                </a:solidFill>
                <a:latin typeface="Brandon Grotesque Regular" panose="020B0503020203060202" pitchFamily="34" charset="77"/>
                <a:ea typeface="Verdana" pitchFamily="34" charset="0"/>
                <a:cs typeface="Verdana" pitchFamily="34" charset="0"/>
                <a:hlinkClick r:id="rId10" action="ppaction://hlinksldjump"/>
              </a:rPr>
              <a:t>Suivre mes demandes</a:t>
            </a:r>
            <a:endParaRPr lang="fr-FR" sz="1400" spc="-30" dirty="0">
              <a:solidFill>
                <a:srgbClr val="00436B"/>
              </a:solidFill>
              <a:latin typeface="Brandon Grotesque Regular" panose="020B0503020203060202" pitchFamily="34" charset="77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42B75BB3-68FE-80D3-2239-3DEC548615C2}"/>
              </a:ext>
            </a:extLst>
          </p:cNvPr>
          <p:cNvCxnSpPr>
            <a:cxnSpLocks/>
          </p:cNvCxnSpPr>
          <p:nvPr/>
        </p:nvCxnSpPr>
        <p:spPr>
          <a:xfrm>
            <a:off x="1384393" y="4352062"/>
            <a:ext cx="640763" cy="181769"/>
          </a:xfrm>
          <a:prstGeom prst="straightConnector1">
            <a:avLst/>
          </a:prstGeom>
          <a:ln w="12700">
            <a:solidFill>
              <a:srgbClr val="00B6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014E6C05-6C89-ECD6-101E-6D2A4CDCF997}"/>
              </a:ext>
            </a:extLst>
          </p:cNvPr>
          <p:cNvCxnSpPr>
            <a:cxnSpLocks/>
          </p:cNvCxnSpPr>
          <p:nvPr/>
        </p:nvCxnSpPr>
        <p:spPr>
          <a:xfrm flipV="1">
            <a:off x="1305076" y="4801111"/>
            <a:ext cx="760946" cy="176528"/>
          </a:xfrm>
          <a:prstGeom prst="straightConnector1">
            <a:avLst/>
          </a:prstGeom>
          <a:ln w="12700">
            <a:solidFill>
              <a:srgbClr val="00B6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3D515C62-006A-2BBA-68A3-C846FFD08110}"/>
              </a:ext>
            </a:extLst>
          </p:cNvPr>
          <p:cNvCxnSpPr>
            <a:cxnSpLocks/>
          </p:cNvCxnSpPr>
          <p:nvPr/>
        </p:nvCxnSpPr>
        <p:spPr>
          <a:xfrm flipV="1">
            <a:off x="1461288" y="5084268"/>
            <a:ext cx="604734" cy="431221"/>
          </a:xfrm>
          <a:prstGeom prst="straightConnector1">
            <a:avLst/>
          </a:prstGeom>
          <a:ln w="12700">
            <a:solidFill>
              <a:srgbClr val="00B6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80447C8F-37B4-DF61-2647-6184A2634D03}"/>
              </a:ext>
            </a:extLst>
          </p:cNvPr>
          <p:cNvCxnSpPr>
            <a:cxnSpLocks/>
            <a:stCxn id="25" idx="0"/>
          </p:cNvCxnSpPr>
          <p:nvPr/>
        </p:nvCxnSpPr>
        <p:spPr>
          <a:xfrm flipV="1">
            <a:off x="2161225" y="5515489"/>
            <a:ext cx="127479" cy="357031"/>
          </a:xfrm>
          <a:prstGeom prst="straightConnector1">
            <a:avLst/>
          </a:prstGeom>
          <a:ln w="12700">
            <a:solidFill>
              <a:srgbClr val="00B6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9B97AA38-D52F-07DE-ED56-7DA3BD950BB1}"/>
              </a:ext>
            </a:extLst>
          </p:cNvPr>
          <p:cNvCxnSpPr>
            <a:cxnSpLocks/>
            <a:stCxn id="28" idx="1"/>
          </p:cNvCxnSpPr>
          <p:nvPr/>
        </p:nvCxnSpPr>
        <p:spPr>
          <a:xfrm flipH="1">
            <a:off x="6393160" y="4198174"/>
            <a:ext cx="1824652" cy="244772"/>
          </a:xfrm>
          <a:prstGeom prst="straightConnector1">
            <a:avLst/>
          </a:prstGeom>
          <a:ln w="12700">
            <a:solidFill>
              <a:srgbClr val="00B6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0D96F37F-FFD6-D967-B618-731CC2D15253}"/>
              </a:ext>
            </a:extLst>
          </p:cNvPr>
          <p:cNvCxnSpPr>
            <a:cxnSpLocks/>
            <a:stCxn id="27" idx="1"/>
          </p:cNvCxnSpPr>
          <p:nvPr/>
        </p:nvCxnSpPr>
        <p:spPr>
          <a:xfrm flipH="1" flipV="1">
            <a:off x="6393160" y="4977639"/>
            <a:ext cx="672556" cy="395873"/>
          </a:xfrm>
          <a:prstGeom prst="straightConnector1">
            <a:avLst/>
          </a:prstGeom>
          <a:ln w="12700">
            <a:solidFill>
              <a:srgbClr val="00B6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51483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800" b="1" dirty="0">
            <a:solidFill>
              <a:srgbClr val="B83A36"/>
            </a:solidFill>
            <a:latin typeface="Brandon Grotesque Regular" panose="020B0503020203060202" pitchFamily="34" charset="77"/>
            <a:ea typeface="Verdana" pitchFamily="34" charset="0"/>
            <a:cs typeface="Verdan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7910</TotalTime>
  <Words>2072</Words>
  <Application>Microsoft Office PowerPoint</Application>
  <PresentationFormat>Format A4 (210 x 297 mm)</PresentationFormat>
  <Paragraphs>364</Paragraphs>
  <Slides>37</Slides>
  <Notes>35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42" baseType="lpstr">
      <vt:lpstr>Arial</vt:lpstr>
      <vt:lpstr>Brandon Grotesque Bold</vt:lpstr>
      <vt:lpstr>Brandon Grotesque Regular</vt:lpstr>
      <vt:lpstr>Calibri</vt:lpstr>
      <vt:lpstr>Thème Office</vt:lpstr>
      <vt:lpstr>Présentation PowerPoint</vt:lpstr>
      <vt:lpstr>Présentation PowerPoint</vt:lpstr>
      <vt:lpstr>Accueil</vt:lpstr>
      <vt:lpstr>1.1. Connexion internet</vt:lpstr>
      <vt:lpstr>Présentation PowerPoint</vt:lpstr>
      <vt:lpstr>Présentation PowerPoint</vt:lpstr>
      <vt:lpstr>1.3. Page d’accueil</vt:lpstr>
      <vt:lpstr>1.3.1 Page d’accueil | Menu</vt:lpstr>
      <vt:lpstr>1.3.2 Page d’accueil | Blocs raccourcis </vt:lpstr>
      <vt:lpstr>1.3.3 Page d’accueil | Bas de page</vt:lpstr>
      <vt:lpstr>1.4. Modifier mes informations</vt:lpstr>
      <vt:lpstr>Mon entreprise</vt:lpstr>
      <vt:lpstr>2.1. Visualiser les informations de mon entreprise</vt:lpstr>
      <vt:lpstr>2.2. Rubrique | Mon contrat</vt:lpstr>
      <vt:lpstr>2.3. Rubrique | Mes salariés</vt:lpstr>
      <vt:lpstr>2.3. Rubrique | Mes salariés</vt:lpstr>
      <vt:lpstr>2.3.1. Action | Sortie d’un salarié</vt:lpstr>
      <vt:lpstr>2.3.2. Action | Changement de collège</vt:lpstr>
      <vt:lpstr>2.3.3. Action | Ajout d’un bénéficiaire</vt:lpstr>
      <vt:lpstr>2.3.4. Action | Retrait d’un bénéficiaire</vt:lpstr>
      <vt:lpstr>2.3.5. Action | Modifier le RIB d’un salarié</vt:lpstr>
      <vt:lpstr>2.3.6. Action | Modifier l’adresse d’un salarié</vt:lpstr>
      <vt:lpstr>2.3.7. Action | Consulter la liste des bénéficiaires d’un salarié</vt:lpstr>
      <vt:lpstr>2.4. Ajouter des salariés</vt:lpstr>
      <vt:lpstr>Présentation PowerPoint</vt:lpstr>
      <vt:lpstr>Présentation PowerPoint</vt:lpstr>
      <vt:lpstr>2.5. Rubrique | Mes cotisations</vt:lpstr>
      <vt:lpstr>2.6. Rubrique | Documents utiles</vt:lpstr>
      <vt:lpstr>Mes démarches</vt:lpstr>
      <vt:lpstr>3.1. Mes démarches</vt:lpstr>
      <vt:lpstr>3.2. Rubrique | Suivre mes demandes </vt:lpstr>
      <vt:lpstr>3.3. Suivi des demandes d’adhésion</vt:lpstr>
      <vt:lpstr>3.4. Rubrique | Contacter mon gestionnaire MBTP</vt:lpstr>
      <vt:lpstr>3.5. Gestion des contrats</vt:lpstr>
      <vt:lpstr>3.5. DSN</vt:lpstr>
      <vt:lpstr>3.6. Résiliation en 3 clics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PB16194</dc:creator>
  <cp:lastModifiedBy>BOBILLOT Charlotte</cp:lastModifiedBy>
  <cp:revision>254</cp:revision>
  <dcterms:created xsi:type="dcterms:W3CDTF">2017-11-20T09:27:17Z</dcterms:created>
  <dcterms:modified xsi:type="dcterms:W3CDTF">2023-12-19T14:26:55Z</dcterms:modified>
</cp:coreProperties>
</file>